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24"/>
  </p:notesMasterIdLst>
  <p:handoutMasterIdLst>
    <p:handoutMasterId r:id="rId25"/>
  </p:handoutMasterIdLst>
  <p:sldIdLst>
    <p:sldId id="426" r:id="rId5"/>
    <p:sldId id="432" r:id="rId6"/>
    <p:sldId id="456" r:id="rId7"/>
    <p:sldId id="489" r:id="rId8"/>
    <p:sldId id="490" r:id="rId9"/>
    <p:sldId id="491" r:id="rId10"/>
    <p:sldId id="492" r:id="rId11"/>
    <p:sldId id="493" r:id="rId12"/>
    <p:sldId id="478" r:id="rId13"/>
    <p:sldId id="482" r:id="rId14"/>
    <p:sldId id="470" r:id="rId15"/>
    <p:sldId id="485" r:id="rId16"/>
    <p:sldId id="486" r:id="rId17"/>
    <p:sldId id="483" r:id="rId18"/>
    <p:sldId id="487" r:id="rId19"/>
    <p:sldId id="484" r:id="rId20"/>
    <p:sldId id="488" r:id="rId21"/>
    <p:sldId id="479" r:id="rId22"/>
    <p:sldId id="448" r:id="rId23"/>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0AAF4"/>
    <a:srgbClr val="708DEA"/>
    <a:srgbClr val="002395"/>
    <a:srgbClr val="65B65A"/>
    <a:srgbClr val="5A2359"/>
    <a:srgbClr val="F0536A"/>
    <a:srgbClr val="F2F2F2"/>
    <a:srgbClr val="E10598"/>
    <a:srgbClr val="AF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94C1CF-C636-4AC2-8C1F-615FB4316920}" v="2" dt="2022-03-16T14:28:49.756"/>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9631" autoAdjust="0"/>
  </p:normalViewPr>
  <p:slideViewPr>
    <p:cSldViewPr snapToGrid="0">
      <p:cViewPr varScale="1">
        <p:scale>
          <a:sx n="70" d="100"/>
          <a:sy n="70" d="100"/>
        </p:scale>
        <p:origin x="1446" y="60"/>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100" d="100"/>
        <a:sy n="100"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8794C1CF-C636-4AC2-8C1F-615FB4316920}"/>
    <pc:docChg chg="custSel modSld modMainMaster">
      <pc:chgData name="Sally North" userId="52e2d7fe0a4c5456" providerId="LiveId" clId="{8794C1CF-C636-4AC2-8C1F-615FB4316920}" dt="2022-03-16T14:28:49.756" v="11"/>
      <pc:docMkLst>
        <pc:docMk/>
      </pc:docMkLst>
      <pc:sldChg chg="addSp delSp modSp mod">
        <pc:chgData name="Sally North" userId="52e2d7fe0a4c5456" providerId="LiveId" clId="{8794C1CF-C636-4AC2-8C1F-615FB4316920}" dt="2022-03-16T14:28:41.045" v="10" actId="20577"/>
        <pc:sldMkLst>
          <pc:docMk/>
          <pc:sldMk cId="3168038342" sldId="426"/>
        </pc:sldMkLst>
        <pc:spChg chg="mod">
          <ac:chgData name="Sally North" userId="52e2d7fe0a4c5456" providerId="LiveId" clId="{8794C1CF-C636-4AC2-8C1F-615FB4316920}" dt="2022-03-16T14:28:41.045" v="10" actId="20577"/>
          <ac:spMkLst>
            <pc:docMk/>
            <pc:sldMk cId="3168038342" sldId="426"/>
            <ac:spMk id="8" creationId="{00000000-0000-0000-0000-000000000000}"/>
          </ac:spMkLst>
        </pc:spChg>
        <pc:picChg chg="add mod">
          <ac:chgData name="Sally North" userId="52e2d7fe0a4c5456" providerId="LiveId" clId="{8794C1CF-C636-4AC2-8C1F-615FB4316920}" dt="2022-03-16T14:28:38.338" v="6" actId="1076"/>
          <ac:picMkLst>
            <pc:docMk/>
            <pc:sldMk cId="3168038342" sldId="426"/>
            <ac:picMk id="3" creationId="{C39E7E02-606F-4A58-8C86-432F7D0F6B3C}"/>
          </ac:picMkLst>
        </pc:picChg>
        <pc:picChg chg="del">
          <ac:chgData name="Sally North" userId="52e2d7fe0a4c5456" providerId="LiveId" clId="{8794C1CF-C636-4AC2-8C1F-615FB4316920}" dt="2022-03-16T14:28:20.777" v="0" actId="478"/>
          <ac:picMkLst>
            <pc:docMk/>
            <pc:sldMk cId="3168038342" sldId="426"/>
            <ac:picMk id="1026" creationId="{00000000-0000-0000-0000-000000000000}"/>
          </ac:picMkLst>
        </pc:picChg>
      </pc:sldChg>
      <pc:sldMasterChg chg="addSp modSp">
        <pc:chgData name="Sally North" userId="52e2d7fe0a4c5456" providerId="LiveId" clId="{8794C1CF-C636-4AC2-8C1F-615FB4316920}" dt="2022-03-16T14:28:49.756" v="11"/>
        <pc:sldMasterMkLst>
          <pc:docMk/>
          <pc:sldMasterMk cId="862979560" sldId="2147483676"/>
        </pc:sldMasterMkLst>
        <pc:spChg chg="add mod">
          <ac:chgData name="Sally North" userId="52e2d7fe0a4c5456" providerId="LiveId" clId="{8794C1CF-C636-4AC2-8C1F-615FB4316920}" dt="2022-03-16T14:28:49.756" v="11"/>
          <ac:spMkLst>
            <pc:docMk/>
            <pc:sldMasterMk cId="862979560" sldId="2147483676"/>
            <ac:spMk id="2" creationId="{DB289713-FDFD-4207-8210-316F0717AC14}"/>
          </ac:spMkLst>
        </pc:spChg>
        <pc:picChg chg="add mod">
          <ac:chgData name="Sally North" userId="52e2d7fe0a4c5456" providerId="LiveId" clId="{8794C1CF-C636-4AC2-8C1F-615FB4316920}" dt="2022-03-16T14:28:49.756" v="11"/>
          <ac:picMkLst>
            <pc:docMk/>
            <pc:sldMasterMk cId="862979560" sldId="2147483676"/>
            <ac:picMk id="3" creationId="{AE9EB690-1136-48AC-854D-9F6252D62DAA}"/>
          </ac:picMkLst>
        </pc:picChg>
      </pc:sldMasterChg>
    </pc:docChg>
  </pc:docChgLst>
  <pc:docChgLst>
    <pc:chgData name="Raj, Razaq" userId="0ebd299a-6bdf-40d0-b211-3a0092e17bb2" providerId="ADAL" clId="{1807E0BF-8F27-478C-9B42-731BDD69E94C}"/>
    <pc:docChg chg="undo redo custSel addSld delSld modSld">
      <pc:chgData name="Raj, Razaq" userId="0ebd299a-6bdf-40d0-b211-3a0092e17bb2" providerId="ADAL" clId="{1807E0BF-8F27-478C-9B42-731BDD69E94C}" dt="2021-06-30T11:25:20.809" v="839" actId="26606"/>
      <pc:docMkLst>
        <pc:docMk/>
      </pc:docMkLst>
      <pc:sldChg chg="modSp mod">
        <pc:chgData name="Raj, Razaq" userId="0ebd299a-6bdf-40d0-b211-3a0092e17bb2" providerId="ADAL" clId="{1807E0BF-8F27-478C-9B42-731BDD69E94C}" dt="2021-06-30T10:55:22.704" v="581" actId="20577"/>
        <pc:sldMkLst>
          <pc:docMk/>
          <pc:sldMk cId="4207535199" sldId="432"/>
        </pc:sldMkLst>
        <pc:spChg chg="mod">
          <ac:chgData name="Raj, Razaq" userId="0ebd299a-6bdf-40d0-b211-3a0092e17bb2" providerId="ADAL" clId="{1807E0BF-8F27-478C-9B42-731BDD69E94C}" dt="2021-06-30T10:52:32.554" v="551" actId="14100"/>
          <ac:spMkLst>
            <pc:docMk/>
            <pc:sldMk cId="4207535199" sldId="432"/>
            <ac:spMk id="4" creationId="{00000000-0000-0000-0000-000000000000}"/>
          </ac:spMkLst>
        </pc:spChg>
        <pc:spChg chg="mod">
          <ac:chgData name="Raj, Razaq" userId="0ebd299a-6bdf-40d0-b211-3a0092e17bb2" providerId="ADAL" clId="{1807E0BF-8F27-478C-9B42-731BDD69E94C}" dt="2021-06-30T10:55:22.704" v="581" actId="20577"/>
          <ac:spMkLst>
            <pc:docMk/>
            <pc:sldMk cId="4207535199" sldId="432"/>
            <ac:spMk id="5" creationId="{00000000-0000-0000-0000-000000000000}"/>
          </ac:spMkLst>
        </pc:spChg>
      </pc:sldChg>
      <pc:sldChg chg="modSp mod">
        <pc:chgData name="Raj, Razaq" userId="0ebd299a-6bdf-40d0-b211-3a0092e17bb2" providerId="ADAL" clId="{1807E0BF-8F27-478C-9B42-731BDD69E94C}" dt="2021-06-29T11:50:17.996" v="543" actId="14100"/>
        <pc:sldMkLst>
          <pc:docMk/>
          <pc:sldMk cId="3058336074" sldId="448"/>
        </pc:sldMkLst>
        <pc:spChg chg="mod">
          <ac:chgData name="Raj, Razaq" userId="0ebd299a-6bdf-40d0-b211-3a0092e17bb2" providerId="ADAL" clId="{1807E0BF-8F27-478C-9B42-731BDD69E94C}" dt="2021-06-29T11:50:17.996" v="543" actId="14100"/>
          <ac:spMkLst>
            <pc:docMk/>
            <pc:sldMk cId="3058336074" sldId="448"/>
            <ac:spMk id="3" creationId="{1C2F1C4E-9CF2-45F6-A158-BE0E8CB585EA}"/>
          </ac:spMkLst>
        </pc:spChg>
      </pc:sldChg>
      <pc:sldChg chg="addSp delSp modSp mod modTransition modClrScheme chgLayout">
        <pc:chgData name="Raj, Razaq" userId="0ebd299a-6bdf-40d0-b211-3a0092e17bb2" providerId="ADAL" clId="{1807E0BF-8F27-478C-9B42-731BDD69E94C}" dt="2021-06-30T11:03:09.384" v="621" actId="26606"/>
        <pc:sldMkLst>
          <pc:docMk/>
          <pc:sldMk cId="3469560456" sldId="456"/>
        </pc:sldMkLst>
        <pc:spChg chg="mod">
          <ac:chgData name="Raj, Razaq" userId="0ebd299a-6bdf-40d0-b211-3a0092e17bb2" providerId="ADAL" clId="{1807E0BF-8F27-478C-9B42-731BDD69E94C}" dt="2021-06-30T11:03:09.384" v="621" actId="26606"/>
          <ac:spMkLst>
            <pc:docMk/>
            <pc:sldMk cId="3469560456" sldId="456"/>
            <ac:spMk id="2" creationId="{8F0E40F8-3C69-4227-9C40-69A089D11C3B}"/>
          </ac:spMkLst>
        </pc:spChg>
        <pc:spChg chg="add del mod">
          <ac:chgData name="Raj, Razaq" userId="0ebd299a-6bdf-40d0-b211-3a0092e17bb2" providerId="ADAL" clId="{1807E0BF-8F27-478C-9B42-731BDD69E94C}" dt="2021-06-30T10:56:20.166" v="589" actId="26606"/>
          <ac:spMkLst>
            <pc:docMk/>
            <pc:sldMk cId="3469560456" sldId="456"/>
            <ac:spMk id="12" creationId="{B1B5CD2B-3010-49E4-8002-16FBB0BB7CE7}"/>
          </ac:spMkLst>
        </pc:spChg>
        <pc:spChg chg="add del mod">
          <ac:chgData name="Raj, Razaq" userId="0ebd299a-6bdf-40d0-b211-3a0092e17bb2" providerId="ADAL" clId="{1807E0BF-8F27-478C-9B42-731BDD69E94C}" dt="2021-06-29T10:53:42.056" v="33" actId="26606"/>
          <ac:spMkLst>
            <pc:docMk/>
            <pc:sldMk cId="3469560456" sldId="456"/>
            <ac:spMk id="15" creationId="{FBBF29BB-853D-4ED9-9D2A-724E48468A46}"/>
          </ac:spMkLst>
        </pc:spChg>
        <pc:spChg chg="add del mod">
          <ac:chgData name="Raj, Razaq" userId="0ebd299a-6bdf-40d0-b211-3a0092e17bb2" providerId="ADAL" clId="{1807E0BF-8F27-478C-9B42-731BDD69E94C}" dt="2021-06-29T10:53:42.001" v="32" actId="26606"/>
          <ac:spMkLst>
            <pc:docMk/>
            <pc:sldMk cId="3469560456" sldId="456"/>
            <ac:spMk id="20" creationId="{00F457F4-E75A-4F1B-9AC7-E5A65720DB47}"/>
          </ac:spMkLst>
        </pc:spChg>
        <pc:spChg chg="add del mod">
          <ac:chgData name="Raj, Razaq" userId="0ebd299a-6bdf-40d0-b211-3a0092e17bb2" providerId="ADAL" clId="{1807E0BF-8F27-478C-9B42-731BDD69E94C}" dt="2021-06-30T11:02:56.200" v="618" actId="26606"/>
          <ac:spMkLst>
            <pc:docMk/>
            <pc:sldMk cId="3469560456" sldId="456"/>
            <ac:spMk id="24" creationId="{FB7C5AEE-E080-4574-9E3B-C289DAB761AC}"/>
          </ac:spMkLst>
        </pc:spChg>
        <pc:spChg chg="add del mod">
          <ac:chgData name="Raj, Razaq" userId="0ebd299a-6bdf-40d0-b211-3a0092e17bb2" providerId="ADAL" clId="{1807E0BF-8F27-478C-9B42-731BDD69E94C}" dt="2021-06-30T11:02:51.258" v="615" actId="26606"/>
          <ac:spMkLst>
            <pc:docMk/>
            <pc:sldMk cId="3469560456" sldId="456"/>
            <ac:spMk id="30" creationId="{74145855-59DF-421C-AC32-3F36343B8D19}"/>
          </ac:spMkLst>
        </pc:spChg>
        <pc:spChg chg="add del mod">
          <ac:chgData name="Raj, Razaq" userId="0ebd299a-6bdf-40d0-b211-3a0092e17bb2" providerId="ADAL" clId="{1807E0BF-8F27-478C-9B42-731BDD69E94C}" dt="2021-06-30T11:03:04.391" v="619" actId="478"/>
          <ac:spMkLst>
            <pc:docMk/>
            <pc:sldMk cId="3469560456" sldId="456"/>
            <ac:spMk id="34" creationId="{2B5CCD2D-2805-4775-BFAC-AABB4A75EA76}"/>
          </ac:spMkLst>
        </pc:spChg>
        <pc:graphicFrameChg chg="del mod">
          <ac:chgData name="Raj, Razaq" userId="0ebd299a-6bdf-40d0-b211-3a0092e17bb2" providerId="ADAL" clId="{1807E0BF-8F27-478C-9B42-731BDD69E94C}" dt="2021-06-29T10:46:40.068" v="15" actId="478"/>
          <ac:graphicFrameMkLst>
            <pc:docMk/>
            <pc:sldMk cId="3469560456" sldId="456"/>
            <ac:graphicFrameMk id="16" creationId="{ECE21A42-7A42-461B-9DF2-A3F818FEB224}"/>
          </ac:graphicFrameMkLst>
        </pc:graphicFrameChg>
        <pc:graphicFrameChg chg="add del mod">
          <ac:chgData name="Raj, Razaq" userId="0ebd299a-6bdf-40d0-b211-3a0092e17bb2" providerId="ADAL" clId="{1807E0BF-8F27-478C-9B42-731BDD69E94C}" dt="2021-06-29T10:53:42.001" v="32" actId="26606"/>
          <ac:graphicFrameMkLst>
            <pc:docMk/>
            <pc:sldMk cId="3469560456" sldId="456"/>
            <ac:graphicFrameMk id="17" creationId="{DD19C35E-3C40-48D6-9C39-AE651CB580B3}"/>
          </ac:graphicFrameMkLst>
        </pc:graphicFrameChg>
        <pc:graphicFrameChg chg="add del mod modGraphic">
          <ac:chgData name="Raj, Razaq" userId="0ebd299a-6bdf-40d0-b211-3a0092e17bb2" providerId="ADAL" clId="{1807E0BF-8F27-478C-9B42-731BDD69E94C}" dt="2021-06-30T11:00:24.202" v="595" actId="478"/>
          <ac:graphicFrameMkLst>
            <pc:docMk/>
            <pc:sldMk cId="3469560456" sldId="456"/>
            <ac:graphicFrameMk id="22" creationId="{9F2EF663-8D40-4E19-A1F0-24F0F20CAEE6}"/>
          </ac:graphicFrameMkLst>
        </pc:graphicFrameChg>
        <pc:graphicFrameChg chg="add del mod">
          <ac:chgData name="Raj, Razaq" userId="0ebd299a-6bdf-40d0-b211-3a0092e17bb2" providerId="ADAL" clId="{1807E0BF-8F27-478C-9B42-731BDD69E94C}" dt="2021-06-30T11:02:48.113" v="613" actId="26606"/>
          <ac:graphicFrameMkLst>
            <pc:docMk/>
            <pc:sldMk cId="3469560456" sldId="456"/>
            <ac:graphicFrameMk id="26" creationId="{2B8508AB-0784-4294-A0F2-71BD471D3019}"/>
          </ac:graphicFrameMkLst>
        </pc:graphicFrameChg>
        <pc:graphicFrameChg chg="add del mod">
          <ac:chgData name="Raj, Razaq" userId="0ebd299a-6bdf-40d0-b211-3a0092e17bb2" providerId="ADAL" clId="{1807E0BF-8F27-478C-9B42-731BDD69E94C}" dt="2021-06-30T11:02:51.258" v="615" actId="26606"/>
          <ac:graphicFrameMkLst>
            <pc:docMk/>
            <pc:sldMk cId="3469560456" sldId="456"/>
            <ac:graphicFrameMk id="28" creationId="{F3501C12-CC9C-4EA8-BD6A-3923B152A88F}"/>
          </ac:graphicFrameMkLst>
        </pc:graphicFrameChg>
        <pc:graphicFrameChg chg="add del mod">
          <ac:chgData name="Raj, Razaq" userId="0ebd299a-6bdf-40d0-b211-3a0092e17bb2" providerId="ADAL" clId="{1807E0BF-8F27-478C-9B42-731BDD69E94C}" dt="2021-06-30T11:02:56.153" v="617" actId="26606"/>
          <ac:graphicFrameMkLst>
            <pc:docMk/>
            <pc:sldMk cId="3469560456" sldId="456"/>
            <ac:graphicFrameMk id="32" creationId="{2B8508AB-0784-4294-A0F2-71BD471D3019}"/>
          </ac:graphicFrameMkLst>
        </pc:graphicFrameChg>
        <pc:graphicFrameChg chg="add mod modGraphic">
          <ac:chgData name="Raj, Razaq" userId="0ebd299a-6bdf-40d0-b211-3a0092e17bb2" providerId="ADAL" clId="{1807E0BF-8F27-478C-9B42-731BDD69E94C}" dt="2021-06-30T11:03:09.384" v="621" actId="26606"/>
          <ac:graphicFrameMkLst>
            <pc:docMk/>
            <pc:sldMk cId="3469560456" sldId="456"/>
            <ac:graphicFrameMk id="35" creationId="{696CA426-6D96-420E-A6E2-1503DF757DF1}"/>
          </ac:graphicFrameMkLst>
        </pc:graphicFrameChg>
      </pc:sldChg>
      <pc:sldChg chg="del">
        <pc:chgData name="Raj, Razaq" userId="0ebd299a-6bdf-40d0-b211-3a0092e17bb2" providerId="ADAL" clId="{1807E0BF-8F27-478C-9B42-731BDD69E94C}" dt="2021-06-29T11:45:41.750" v="468" actId="47"/>
        <pc:sldMkLst>
          <pc:docMk/>
          <pc:sldMk cId="126215137" sldId="463"/>
        </pc:sldMkLst>
      </pc:sldChg>
      <pc:sldChg chg="del">
        <pc:chgData name="Raj, Razaq" userId="0ebd299a-6bdf-40d0-b211-3a0092e17bb2" providerId="ADAL" clId="{1807E0BF-8F27-478C-9B42-731BDD69E94C}" dt="2021-06-29T11:45:45.096" v="469" actId="47"/>
        <pc:sldMkLst>
          <pc:docMk/>
          <pc:sldMk cId="3433129129" sldId="464"/>
        </pc:sldMkLst>
      </pc:sldChg>
      <pc:sldChg chg="del">
        <pc:chgData name="Raj, Razaq" userId="0ebd299a-6bdf-40d0-b211-3a0092e17bb2" providerId="ADAL" clId="{1807E0BF-8F27-478C-9B42-731BDD69E94C}" dt="2021-06-29T11:45:47.550" v="471" actId="47"/>
        <pc:sldMkLst>
          <pc:docMk/>
          <pc:sldMk cId="1257576152" sldId="465"/>
        </pc:sldMkLst>
      </pc:sldChg>
      <pc:sldChg chg="addSp delSp modSp mod modTransition">
        <pc:chgData name="Raj, Razaq" userId="0ebd299a-6bdf-40d0-b211-3a0092e17bb2" providerId="ADAL" clId="{1807E0BF-8F27-478C-9B42-731BDD69E94C}" dt="2021-06-29T11:12:22.265" v="208" actId="403"/>
        <pc:sldMkLst>
          <pc:docMk/>
          <pc:sldMk cId="3656098066" sldId="470"/>
        </pc:sldMkLst>
        <pc:spChg chg="del mod">
          <ac:chgData name="Raj, Razaq" userId="0ebd299a-6bdf-40d0-b211-3a0092e17bb2" providerId="ADAL" clId="{1807E0BF-8F27-478C-9B42-731BDD69E94C}" dt="2021-06-29T11:11:36.441" v="191"/>
          <ac:spMkLst>
            <pc:docMk/>
            <pc:sldMk cId="3656098066" sldId="470"/>
            <ac:spMk id="4" creationId="{CB02F2F7-8E1D-4DB7-8065-028DA907F2B9}"/>
          </ac:spMkLst>
        </pc:spChg>
        <pc:spChg chg="add del mod">
          <ac:chgData name="Raj, Razaq" userId="0ebd299a-6bdf-40d0-b211-3a0092e17bb2" providerId="ADAL" clId="{1807E0BF-8F27-478C-9B42-731BDD69E94C}" dt="2021-06-29T11:10:44.685" v="178"/>
          <ac:spMkLst>
            <pc:docMk/>
            <pc:sldMk cId="3656098066" sldId="470"/>
            <ac:spMk id="8" creationId="{4C12E9DD-8D69-4430-9A15-67E5AF937ECA}"/>
          </ac:spMkLst>
        </pc:spChg>
        <pc:spChg chg="mod">
          <ac:chgData name="Raj, Razaq" userId="0ebd299a-6bdf-40d0-b211-3a0092e17bb2" providerId="ADAL" clId="{1807E0BF-8F27-478C-9B42-731BDD69E94C}" dt="2021-06-29T11:11:15.958" v="190" actId="20577"/>
          <ac:spMkLst>
            <pc:docMk/>
            <pc:sldMk cId="3656098066" sldId="470"/>
            <ac:spMk id="26" creationId="{5FD39F18-6AC3-4146-AD3A-A6DC9356FBD2}"/>
          </ac:spMkLst>
        </pc:spChg>
        <pc:graphicFrameChg chg="add mod modGraphic">
          <ac:chgData name="Raj, Razaq" userId="0ebd299a-6bdf-40d0-b211-3a0092e17bb2" providerId="ADAL" clId="{1807E0BF-8F27-478C-9B42-731BDD69E94C}" dt="2021-06-29T11:12:22.265" v="208" actId="403"/>
          <ac:graphicFrameMkLst>
            <pc:docMk/>
            <pc:sldMk cId="3656098066" sldId="470"/>
            <ac:graphicFrameMk id="10" creationId="{D67E5D73-BC0D-4149-B8BD-DF3098E84DFC}"/>
          </ac:graphicFrameMkLst>
        </pc:graphicFrameChg>
        <pc:graphicFrameChg chg="del mod">
          <ac:chgData name="Raj, Razaq" userId="0ebd299a-6bdf-40d0-b211-3a0092e17bb2" providerId="ADAL" clId="{1807E0BF-8F27-478C-9B42-731BDD69E94C}" dt="2021-06-29T11:10:25.532" v="175" actId="478"/>
          <ac:graphicFrameMkLst>
            <pc:docMk/>
            <pc:sldMk cId="3656098066" sldId="470"/>
            <ac:graphicFrameMk id="27" creationId="{288CAFAB-1069-4571-A1B3-72DB60FB7A8F}"/>
          </ac:graphicFrameMkLst>
        </pc:graphicFrameChg>
      </pc:sldChg>
      <pc:sldChg chg="del">
        <pc:chgData name="Raj, Razaq" userId="0ebd299a-6bdf-40d0-b211-3a0092e17bb2" providerId="ADAL" clId="{1807E0BF-8F27-478C-9B42-731BDD69E94C}" dt="2021-06-29T11:45:40.907" v="467" actId="47"/>
        <pc:sldMkLst>
          <pc:docMk/>
          <pc:sldMk cId="3675371898" sldId="472"/>
        </pc:sldMkLst>
      </pc:sldChg>
      <pc:sldChg chg="del">
        <pc:chgData name="Raj, Razaq" userId="0ebd299a-6bdf-40d0-b211-3a0092e17bb2" providerId="ADAL" clId="{1807E0BF-8F27-478C-9B42-731BDD69E94C}" dt="2021-06-29T11:45:48.454" v="472" actId="47"/>
        <pc:sldMkLst>
          <pc:docMk/>
          <pc:sldMk cId="89755594" sldId="476"/>
        </pc:sldMkLst>
      </pc:sldChg>
      <pc:sldChg chg="modSp del mod">
        <pc:chgData name="Raj, Razaq" userId="0ebd299a-6bdf-40d0-b211-3a0092e17bb2" providerId="ADAL" clId="{1807E0BF-8F27-478C-9B42-731BDD69E94C}" dt="2021-06-30T11:09:03.667" v="688" actId="47"/>
        <pc:sldMkLst>
          <pc:docMk/>
          <pc:sldMk cId="1577855003" sldId="477"/>
        </pc:sldMkLst>
        <pc:spChg chg="mod">
          <ac:chgData name="Raj, Razaq" userId="0ebd299a-6bdf-40d0-b211-3a0092e17bb2" providerId="ADAL" clId="{1807E0BF-8F27-478C-9B42-731BDD69E94C}" dt="2021-06-29T10:59:17.369" v="103"/>
          <ac:spMkLst>
            <pc:docMk/>
            <pc:sldMk cId="1577855003" sldId="477"/>
            <ac:spMk id="2" creationId="{78A672C4-2692-4522-BE85-B96C7E1783A8}"/>
          </ac:spMkLst>
        </pc:spChg>
        <pc:spChg chg="mod">
          <ac:chgData name="Raj, Razaq" userId="0ebd299a-6bdf-40d0-b211-3a0092e17bb2" providerId="ADAL" clId="{1807E0BF-8F27-478C-9B42-731BDD69E94C}" dt="2021-06-29T10:59:17.369" v="103"/>
          <ac:spMkLst>
            <pc:docMk/>
            <pc:sldMk cId="1577855003" sldId="477"/>
            <ac:spMk id="3" creationId="{B88F0B69-8AEF-49DB-B2A4-8DEF2119C330}"/>
          </ac:spMkLst>
        </pc:spChg>
      </pc:sldChg>
      <pc:sldChg chg="addSp delSp modSp mod modClrScheme chgLayout">
        <pc:chgData name="Raj, Razaq" userId="0ebd299a-6bdf-40d0-b211-3a0092e17bb2" providerId="ADAL" clId="{1807E0BF-8F27-478C-9B42-731BDD69E94C}" dt="2021-06-29T11:02:33.608" v="122" actId="123"/>
        <pc:sldMkLst>
          <pc:docMk/>
          <pc:sldMk cId="3933743084" sldId="478"/>
        </pc:sldMkLst>
        <pc:spChg chg="mod">
          <ac:chgData name="Raj, Razaq" userId="0ebd299a-6bdf-40d0-b211-3a0092e17bb2" providerId="ADAL" clId="{1807E0BF-8F27-478C-9B42-731BDD69E94C}" dt="2021-06-29T11:02:13.061" v="120" actId="26606"/>
          <ac:spMkLst>
            <pc:docMk/>
            <pc:sldMk cId="3933743084" sldId="478"/>
            <ac:spMk id="2" creationId="{BDB85B2F-2C68-4477-B8A1-CFA9D4A6629A}"/>
          </ac:spMkLst>
        </pc:spChg>
        <pc:spChg chg="add del mod ord">
          <ac:chgData name="Raj, Razaq" userId="0ebd299a-6bdf-40d0-b211-3a0092e17bb2" providerId="ADAL" clId="{1807E0BF-8F27-478C-9B42-731BDD69E94C}" dt="2021-06-29T11:02:33.608" v="122" actId="123"/>
          <ac:spMkLst>
            <pc:docMk/>
            <pc:sldMk cId="3933743084" sldId="478"/>
            <ac:spMk id="3" creationId="{078A8095-9F5B-4757-9040-2449CFF7CE67}"/>
          </ac:spMkLst>
        </pc:spChg>
        <pc:spChg chg="add del mod">
          <ac:chgData name="Raj, Razaq" userId="0ebd299a-6bdf-40d0-b211-3a0092e17bb2" providerId="ADAL" clId="{1807E0BF-8F27-478C-9B42-731BDD69E94C}" dt="2021-06-29T11:00:27.431" v="107" actId="26606"/>
          <ac:spMkLst>
            <pc:docMk/>
            <pc:sldMk cId="3933743084" sldId="478"/>
            <ac:spMk id="8" creationId="{C8EFE714-3673-4903-90E7-92260BC4A612}"/>
          </ac:spMkLst>
        </pc:spChg>
      </pc:sldChg>
      <pc:sldChg chg="modSp mod">
        <pc:chgData name="Raj, Razaq" userId="0ebd299a-6bdf-40d0-b211-3a0092e17bb2" providerId="ADAL" clId="{1807E0BF-8F27-478C-9B42-731BDD69E94C}" dt="2021-06-29T11:24:59.180" v="314" actId="20577"/>
        <pc:sldMkLst>
          <pc:docMk/>
          <pc:sldMk cId="2695249081" sldId="479"/>
        </pc:sldMkLst>
        <pc:spChg chg="mod">
          <ac:chgData name="Raj, Razaq" userId="0ebd299a-6bdf-40d0-b211-3a0092e17bb2" providerId="ADAL" clId="{1807E0BF-8F27-478C-9B42-731BDD69E94C}" dt="2021-06-29T11:24:41.996" v="312" actId="122"/>
          <ac:spMkLst>
            <pc:docMk/>
            <pc:sldMk cId="2695249081" sldId="479"/>
            <ac:spMk id="5" creationId="{BB67E3E6-C6EF-445C-8684-AC056F77F5AB}"/>
          </ac:spMkLst>
        </pc:spChg>
        <pc:graphicFrameChg chg="mod">
          <ac:chgData name="Raj, Razaq" userId="0ebd299a-6bdf-40d0-b211-3a0092e17bb2" providerId="ADAL" clId="{1807E0BF-8F27-478C-9B42-731BDD69E94C}" dt="2021-06-29T11:24:59.180" v="314" actId="20577"/>
          <ac:graphicFrameMkLst>
            <pc:docMk/>
            <pc:sldMk cId="2695249081" sldId="479"/>
            <ac:graphicFrameMk id="8" creationId="{C0474CAC-023A-425A-9A74-03F39B70E078}"/>
          </ac:graphicFrameMkLst>
        </pc:graphicFrameChg>
      </pc:sldChg>
      <pc:sldChg chg="del">
        <pc:chgData name="Raj, Razaq" userId="0ebd299a-6bdf-40d0-b211-3a0092e17bb2" providerId="ADAL" clId="{1807E0BF-8F27-478C-9B42-731BDD69E94C}" dt="2021-06-29T11:45:38.278" v="466" actId="47"/>
        <pc:sldMkLst>
          <pc:docMk/>
          <pc:sldMk cId="4095645999" sldId="480"/>
        </pc:sldMkLst>
      </pc:sldChg>
      <pc:sldChg chg="del">
        <pc:chgData name="Raj, Razaq" userId="0ebd299a-6bdf-40d0-b211-3a0092e17bb2" providerId="ADAL" clId="{1807E0BF-8F27-478C-9B42-731BDD69E94C}" dt="2021-06-29T11:45:46.409" v="470" actId="47"/>
        <pc:sldMkLst>
          <pc:docMk/>
          <pc:sldMk cId="1089010869" sldId="481"/>
        </pc:sldMkLst>
      </pc:sldChg>
      <pc:sldChg chg="addSp delSp modSp new mod">
        <pc:chgData name="Raj, Razaq" userId="0ebd299a-6bdf-40d0-b211-3a0092e17bb2" providerId="ADAL" clId="{1807E0BF-8F27-478C-9B42-731BDD69E94C}" dt="2021-06-29T11:04:46.140" v="149" actId="14100"/>
        <pc:sldMkLst>
          <pc:docMk/>
          <pc:sldMk cId="4244641577" sldId="482"/>
        </pc:sldMkLst>
        <pc:spChg chg="mod">
          <ac:chgData name="Raj, Razaq" userId="0ebd299a-6bdf-40d0-b211-3a0092e17bb2" providerId="ADAL" clId="{1807E0BF-8F27-478C-9B42-731BDD69E94C}" dt="2021-06-29T11:03:12.077" v="128" actId="122"/>
          <ac:spMkLst>
            <pc:docMk/>
            <pc:sldMk cId="4244641577" sldId="482"/>
            <ac:spMk id="2" creationId="{1533538E-DF4C-4FD5-8BCF-FED83D1124FF}"/>
          </ac:spMkLst>
        </pc:spChg>
        <pc:spChg chg="add del mod">
          <ac:chgData name="Raj, Razaq" userId="0ebd299a-6bdf-40d0-b211-3a0092e17bb2" providerId="ADAL" clId="{1807E0BF-8F27-478C-9B42-731BDD69E94C}" dt="2021-06-29T11:04:08.108" v="138" actId="478"/>
          <ac:spMkLst>
            <pc:docMk/>
            <pc:sldMk cId="4244641577" sldId="482"/>
            <ac:spMk id="3" creationId="{8376CF7B-1A21-4221-84EB-E1B9F0B2429A}"/>
          </ac:spMkLst>
        </pc:spChg>
        <pc:spChg chg="add del mod">
          <ac:chgData name="Raj, Razaq" userId="0ebd299a-6bdf-40d0-b211-3a0092e17bb2" providerId="ADAL" clId="{1807E0BF-8F27-478C-9B42-731BDD69E94C}" dt="2021-06-29T11:04:37.426" v="146" actId="1076"/>
          <ac:spMkLst>
            <pc:docMk/>
            <pc:sldMk cId="4244641577" sldId="482"/>
            <ac:spMk id="4" creationId="{2DBA13AC-E87D-4BF9-B9FE-5F9AD931A630}"/>
          </ac:spMkLst>
        </pc:spChg>
        <pc:picChg chg="add del mod">
          <ac:chgData name="Raj, Razaq" userId="0ebd299a-6bdf-40d0-b211-3a0092e17bb2" providerId="ADAL" clId="{1807E0BF-8F27-478C-9B42-731BDD69E94C}" dt="2021-06-29T11:04:46.140" v="149" actId="14100"/>
          <ac:picMkLst>
            <pc:docMk/>
            <pc:sldMk cId="4244641577" sldId="482"/>
            <ac:picMk id="4097" creationId="{93B32063-83CD-4394-8194-6842EB5753DB}"/>
          </ac:picMkLst>
        </pc:picChg>
      </pc:sldChg>
      <pc:sldChg chg="addSp delSp modSp new mod modTransition modClrScheme chgLayout">
        <pc:chgData name="Raj, Razaq" userId="0ebd299a-6bdf-40d0-b211-3a0092e17bb2" providerId="ADAL" clId="{1807E0BF-8F27-478C-9B42-731BDD69E94C}" dt="2021-06-29T11:20:05.456" v="274" actId="14100"/>
        <pc:sldMkLst>
          <pc:docMk/>
          <pc:sldMk cId="650882043" sldId="483"/>
        </pc:sldMkLst>
        <pc:spChg chg="mod">
          <ac:chgData name="Raj, Razaq" userId="0ebd299a-6bdf-40d0-b211-3a0092e17bb2" providerId="ADAL" clId="{1807E0BF-8F27-478C-9B42-731BDD69E94C}" dt="2021-06-29T11:19:23.683" v="266" actId="14100"/>
          <ac:spMkLst>
            <pc:docMk/>
            <pc:sldMk cId="650882043" sldId="483"/>
            <ac:spMk id="2" creationId="{641483AF-F490-453D-AC25-318D7209FCAF}"/>
          </ac:spMkLst>
        </pc:spChg>
        <pc:spChg chg="del mod">
          <ac:chgData name="Raj, Razaq" userId="0ebd299a-6bdf-40d0-b211-3a0092e17bb2" providerId="ADAL" clId="{1807E0BF-8F27-478C-9B42-731BDD69E94C}" dt="2021-06-29T11:16:32.254" v="230" actId="26606"/>
          <ac:spMkLst>
            <pc:docMk/>
            <pc:sldMk cId="650882043" sldId="483"/>
            <ac:spMk id="3" creationId="{3605B763-A3AE-42DD-8088-58B024028083}"/>
          </ac:spMkLst>
        </pc:spChg>
        <pc:spChg chg="add mod">
          <ac:chgData name="Raj, Razaq" userId="0ebd299a-6bdf-40d0-b211-3a0092e17bb2" providerId="ADAL" clId="{1807E0BF-8F27-478C-9B42-731BDD69E94C}" dt="2021-06-29T11:20:05.456" v="274" actId="14100"/>
          <ac:spMkLst>
            <pc:docMk/>
            <pc:sldMk cId="650882043" sldId="483"/>
            <ac:spMk id="9" creationId="{AA3BA685-AA1B-4CE5-B655-8470D936BAC5}"/>
          </ac:spMkLst>
        </pc:spChg>
        <pc:graphicFrameChg chg="add mod">
          <ac:chgData name="Raj, Razaq" userId="0ebd299a-6bdf-40d0-b211-3a0092e17bb2" providerId="ADAL" clId="{1807E0BF-8F27-478C-9B42-731BDD69E94C}" dt="2021-06-29T11:19:39.028" v="269" actId="14100"/>
          <ac:graphicFrameMkLst>
            <pc:docMk/>
            <pc:sldMk cId="650882043" sldId="483"/>
            <ac:graphicFrameMk id="5" creationId="{A6B7601E-E0DE-4317-8132-177079FE82F0}"/>
          </ac:graphicFrameMkLst>
        </pc:graphicFrameChg>
      </pc:sldChg>
      <pc:sldChg chg="modSp new mod">
        <pc:chgData name="Raj, Razaq" userId="0ebd299a-6bdf-40d0-b211-3a0092e17bb2" providerId="ADAL" clId="{1807E0BF-8F27-478C-9B42-731BDD69E94C}" dt="2021-06-29T11:23:23.007" v="302" actId="20577"/>
        <pc:sldMkLst>
          <pc:docMk/>
          <pc:sldMk cId="3854872060" sldId="484"/>
        </pc:sldMkLst>
        <pc:spChg chg="mod">
          <ac:chgData name="Raj, Razaq" userId="0ebd299a-6bdf-40d0-b211-3a0092e17bb2" providerId="ADAL" clId="{1807E0BF-8F27-478C-9B42-731BDD69E94C}" dt="2021-06-29T11:21:06.357" v="287" actId="20577"/>
          <ac:spMkLst>
            <pc:docMk/>
            <pc:sldMk cId="3854872060" sldId="484"/>
            <ac:spMk id="2" creationId="{E6D03FDE-625D-4A06-8F63-EB7ADA7FF452}"/>
          </ac:spMkLst>
        </pc:spChg>
        <pc:spChg chg="mod">
          <ac:chgData name="Raj, Razaq" userId="0ebd299a-6bdf-40d0-b211-3a0092e17bb2" providerId="ADAL" clId="{1807E0BF-8F27-478C-9B42-731BDD69E94C}" dt="2021-06-29T11:23:23.007" v="302" actId="20577"/>
          <ac:spMkLst>
            <pc:docMk/>
            <pc:sldMk cId="3854872060" sldId="484"/>
            <ac:spMk id="3" creationId="{03DBB1D4-CA2F-4F7A-B76B-F42F2A0443CE}"/>
          </ac:spMkLst>
        </pc:spChg>
      </pc:sldChg>
      <pc:sldChg chg="addSp delSp modSp new mod modClrScheme chgLayout">
        <pc:chgData name="Raj, Razaq" userId="0ebd299a-6bdf-40d0-b211-3a0092e17bb2" providerId="ADAL" clId="{1807E0BF-8F27-478C-9B42-731BDD69E94C}" dt="2021-06-29T11:31:47.078" v="352" actId="26606"/>
        <pc:sldMkLst>
          <pc:docMk/>
          <pc:sldMk cId="3328791171" sldId="485"/>
        </pc:sldMkLst>
        <pc:spChg chg="mod">
          <ac:chgData name="Raj, Razaq" userId="0ebd299a-6bdf-40d0-b211-3a0092e17bb2" providerId="ADAL" clId="{1807E0BF-8F27-478C-9B42-731BDD69E94C}" dt="2021-06-29T11:31:47.078" v="352" actId="26606"/>
          <ac:spMkLst>
            <pc:docMk/>
            <pc:sldMk cId="3328791171" sldId="485"/>
            <ac:spMk id="2" creationId="{60EFABA6-7E45-4A60-8A47-9EC930B30E4C}"/>
          </ac:spMkLst>
        </pc:spChg>
        <pc:spChg chg="del mod">
          <ac:chgData name="Raj, Razaq" userId="0ebd299a-6bdf-40d0-b211-3a0092e17bb2" providerId="ADAL" clId="{1807E0BF-8F27-478C-9B42-731BDD69E94C}" dt="2021-06-29T11:31:47.078" v="352" actId="26606"/>
          <ac:spMkLst>
            <pc:docMk/>
            <pc:sldMk cId="3328791171" sldId="485"/>
            <ac:spMk id="3" creationId="{31F1473A-8F3D-418F-9A66-BCD6F7FA2CB0}"/>
          </ac:spMkLst>
        </pc:spChg>
        <pc:graphicFrameChg chg="add">
          <ac:chgData name="Raj, Razaq" userId="0ebd299a-6bdf-40d0-b211-3a0092e17bb2" providerId="ADAL" clId="{1807E0BF-8F27-478C-9B42-731BDD69E94C}" dt="2021-06-29T11:31:47.078" v="352" actId="26606"/>
          <ac:graphicFrameMkLst>
            <pc:docMk/>
            <pc:sldMk cId="3328791171" sldId="485"/>
            <ac:graphicFrameMk id="5" creationId="{83287404-6969-471D-8173-EBCD34993F32}"/>
          </ac:graphicFrameMkLst>
        </pc:graphicFrameChg>
      </pc:sldChg>
      <pc:sldChg chg="addSp delSp modSp new mod modTransition modClrScheme chgLayout">
        <pc:chgData name="Raj, Razaq" userId="0ebd299a-6bdf-40d0-b211-3a0092e17bb2" providerId="ADAL" clId="{1807E0BF-8F27-478C-9B42-731BDD69E94C}" dt="2021-06-29T11:35:09.265" v="379" actId="207"/>
        <pc:sldMkLst>
          <pc:docMk/>
          <pc:sldMk cId="3746936613" sldId="486"/>
        </pc:sldMkLst>
        <pc:spChg chg="del">
          <ac:chgData name="Raj, Razaq" userId="0ebd299a-6bdf-40d0-b211-3a0092e17bb2" providerId="ADAL" clId="{1807E0BF-8F27-478C-9B42-731BDD69E94C}" dt="2021-06-29T11:32:28.744" v="354" actId="26606"/>
          <ac:spMkLst>
            <pc:docMk/>
            <pc:sldMk cId="3746936613" sldId="486"/>
            <ac:spMk id="2" creationId="{0B59CB2C-E9A1-43F7-ACBD-D45627F45836}"/>
          </ac:spMkLst>
        </pc:spChg>
        <pc:spChg chg="del">
          <ac:chgData name="Raj, Razaq" userId="0ebd299a-6bdf-40d0-b211-3a0092e17bb2" providerId="ADAL" clId="{1807E0BF-8F27-478C-9B42-731BDD69E94C}" dt="2021-06-29T11:32:28.744" v="354" actId="26606"/>
          <ac:spMkLst>
            <pc:docMk/>
            <pc:sldMk cId="3746936613" sldId="486"/>
            <ac:spMk id="3" creationId="{B536B848-CB5E-4B64-BBD1-A60FB2757FDD}"/>
          </ac:spMkLst>
        </pc:spChg>
        <pc:spChg chg="add del mod">
          <ac:chgData name="Raj, Razaq" userId="0ebd299a-6bdf-40d0-b211-3a0092e17bb2" providerId="ADAL" clId="{1807E0BF-8F27-478C-9B42-731BDD69E94C}" dt="2021-06-29T11:35:09.265" v="379" actId="207"/>
          <ac:spMkLst>
            <pc:docMk/>
            <pc:sldMk cId="3746936613" sldId="486"/>
            <ac:spMk id="8" creationId="{3BCF4F29-832B-467C-9AB6-5A1911E80B91}"/>
          </ac:spMkLst>
        </pc:spChg>
        <pc:spChg chg="add del mod">
          <ac:chgData name="Raj, Razaq" userId="0ebd299a-6bdf-40d0-b211-3a0092e17bb2" providerId="ADAL" clId="{1807E0BF-8F27-478C-9B42-731BDD69E94C}" dt="2021-06-29T11:34:10.116" v="364" actId="26606"/>
          <ac:spMkLst>
            <pc:docMk/>
            <pc:sldMk cId="3746936613" sldId="486"/>
            <ac:spMk id="13" creationId="{C855B999-2B1E-4741-979B-A4BB5609E9FE}"/>
          </ac:spMkLst>
        </pc:spChg>
        <pc:spChg chg="add del mod">
          <ac:chgData name="Raj, Razaq" userId="0ebd299a-6bdf-40d0-b211-3a0092e17bb2" providerId="ADAL" clId="{1807E0BF-8F27-478C-9B42-731BDD69E94C}" dt="2021-06-29T11:33:29.286" v="359" actId="26606"/>
          <ac:spMkLst>
            <pc:docMk/>
            <pc:sldMk cId="3746936613" sldId="486"/>
            <ac:spMk id="14" creationId="{A96983C6-A55A-4E8A-B6AF-8AA55FC1D212}"/>
          </ac:spMkLst>
        </pc:spChg>
        <pc:spChg chg="add del mod">
          <ac:chgData name="Raj, Razaq" userId="0ebd299a-6bdf-40d0-b211-3a0092e17bb2" providerId="ADAL" clId="{1807E0BF-8F27-478C-9B42-731BDD69E94C}" dt="2021-06-29T11:33:29.286" v="359" actId="26606"/>
          <ac:spMkLst>
            <pc:docMk/>
            <pc:sldMk cId="3746936613" sldId="486"/>
            <ac:spMk id="16" creationId="{B0D9D69A-F0A3-4F37-A090-B6B05CDD720D}"/>
          </ac:spMkLst>
        </pc:spChg>
        <pc:graphicFrameChg chg="add del">
          <ac:chgData name="Raj, Razaq" userId="0ebd299a-6bdf-40d0-b211-3a0092e17bb2" providerId="ADAL" clId="{1807E0BF-8F27-478C-9B42-731BDD69E94C}" dt="2021-06-29T11:33:29.286" v="359" actId="26606"/>
          <ac:graphicFrameMkLst>
            <pc:docMk/>
            <pc:sldMk cId="3746936613" sldId="486"/>
            <ac:graphicFrameMk id="10" creationId="{23A5946E-18D3-44A3-9041-C1A92F603CD1}"/>
          </ac:graphicFrameMkLst>
        </pc:graphicFrameChg>
      </pc:sldChg>
      <pc:sldChg chg="addSp delSp modSp new mod modTransition modClrScheme chgLayout">
        <pc:chgData name="Raj, Razaq" userId="0ebd299a-6bdf-40d0-b211-3a0092e17bb2" providerId="ADAL" clId="{1807E0BF-8F27-478C-9B42-731BDD69E94C}" dt="2021-06-29T11:40:35.155" v="438"/>
        <pc:sldMkLst>
          <pc:docMk/>
          <pc:sldMk cId="3171391222" sldId="487"/>
        </pc:sldMkLst>
        <pc:spChg chg="del">
          <ac:chgData name="Raj, Razaq" userId="0ebd299a-6bdf-40d0-b211-3a0092e17bb2" providerId="ADAL" clId="{1807E0BF-8F27-478C-9B42-731BDD69E94C}" dt="2021-06-29T11:37:42.707" v="381"/>
          <ac:spMkLst>
            <pc:docMk/>
            <pc:sldMk cId="3171391222" sldId="487"/>
            <ac:spMk id="2" creationId="{0B3C5E34-87CA-4B8B-B9F9-D09755C78FCE}"/>
          </ac:spMkLst>
        </pc:spChg>
        <pc:spChg chg="del">
          <ac:chgData name="Raj, Razaq" userId="0ebd299a-6bdf-40d0-b211-3a0092e17bb2" providerId="ADAL" clId="{1807E0BF-8F27-478C-9B42-731BDD69E94C}" dt="2021-06-29T11:37:42.707" v="381"/>
          <ac:spMkLst>
            <pc:docMk/>
            <pc:sldMk cId="3171391222" sldId="487"/>
            <ac:spMk id="3" creationId="{4E7A3A12-1C82-4615-95F7-5FAAF00AA26F}"/>
          </ac:spMkLst>
        </pc:spChg>
        <pc:spChg chg="del">
          <ac:chgData name="Raj, Razaq" userId="0ebd299a-6bdf-40d0-b211-3a0092e17bb2" providerId="ADAL" clId="{1807E0BF-8F27-478C-9B42-731BDD69E94C}" dt="2021-06-29T11:37:42.707" v="381"/>
          <ac:spMkLst>
            <pc:docMk/>
            <pc:sldMk cId="3171391222" sldId="487"/>
            <ac:spMk id="4" creationId="{6012FA3F-5013-443A-8EBE-A5ADD41A02E7}"/>
          </ac:spMkLst>
        </pc:spChg>
        <pc:spChg chg="add mod">
          <ac:chgData name="Raj, Razaq" userId="0ebd299a-6bdf-40d0-b211-3a0092e17bb2" providerId="ADAL" clId="{1807E0BF-8F27-478C-9B42-731BDD69E94C}" dt="2021-06-29T11:39:50.176" v="433" actId="26606"/>
          <ac:spMkLst>
            <pc:docMk/>
            <pc:sldMk cId="3171391222" sldId="487"/>
            <ac:spMk id="5" creationId="{DF5DB8BF-9926-43CC-9359-303F114BC469}"/>
          </ac:spMkLst>
        </pc:spChg>
        <pc:spChg chg="add mod ord">
          <ac:chgData name="Raj, Razaq" userId="0ebd299a-6bdf-40d0-b211-3a0092e17bb2" providerId="ADAL" clId="{1807E0BF-8F27-478C-9B42-731BDD69E94C}" dt="2021-06-29T11:40:35.155" v="438"/>
          <ac:spMkLst>
            <pc:docMk/>
            <pc:sldMk cId="3171391222" sldId="487"/>
            <ac:spMk id="6" creationId="{081F158F-D07C-4200-903B-541EE8AFE6BA}"/>
          </ac:spMkLst>
        </pc:spChg>
        <pc:spChg chg="add del mod">
          <ac:chgData name="Raj, Razaq" userId="0ebd299a-6bdf-40d0-b211-3a0092e17bb2" providerId="ADAL" clId="{1807E0BF-8F27-478C-9B42-731BDD69E94C}" dt="2021-06-29T11:39:50.176" v="433" actId="26606"/>
          <ac:spMkLst>
            <pc:docMk/>
            <pc:sldMk cId="3171391222" sldId="487"/>
            <ac:spMk id="7" creationId="{EB4BD292-6534-43FD-94B2-3C1E02F0EDA6}"/>
          </ac:spMkLst>
        </pc:spChg>
        <pc:spChg chg="add del mod">
          <ac:chgData name="Raj, Razaq" userId="0ebd299a-6bdf-40d0-b211-3a0092e17bb2" providerId="ADAL" clId="{1807E0BF-8F27-478C-9B42-731BDD69E94C}" dt="2021-06-29T11:39:22.964" v="429" actId="26606"/>
          <ac:spMkLst>
            <pc:docMk/>
            <pc:sldMk cId="3171391222" sldId="487"/>
            <ac:spMk id="11" creationId="{381842A8-5EC7-424D-97EE-C9B532AEDA3C}"/>
          </ac:spMkLst>
        </pc:spChg>
      </pc:sldChg>
      <pc:sldChg chg="modSp new mod modClrScheme chgLayout">
        <pc:chgData name="Raj, Razaq" userId="0ebd299a-6bdf-40d0-b211-3a0092e17bb2" providerId="ADAL" clId="{1807E0BF-8F27-478C-9B42-731BDD69E94C}" dt="2021-06-29T11:45:26.952" v="465" actId="122"/>
        <pc:sldMkLst>
          <pc:docMk/>
          <pc:sldMk cId="1455410447" sldId="488"/>
        </pc:sldMkLst>
        <pc:spChg chg="mod">
          <ac:chgData name="Raj, Razaq" userId="0ebd299a-6bdf-40d0-b211-3a0092e17bb2" providerId="ADAL" clId="{1807E0BF-8F27-478C-9B42-731BDD69E94C}" dt="2021-06-29T11:45:26.952" v="465" actId="122"/>
          <ac:spMkLst>
            <pc:docMk/>
            <pc:sldMk cId="1455410447" sldId="488"/>
            <ac:spMk id="2" creationId="{948E7D1E-493A-4302-8EB5-E5789B3C85D6}"/>
          </ac:spMkLst>
        </pc:spChg>
        <pc:spChg chg="mod ord">
          <ac:chgData name="Raj, Razaq" userId="0ebd299a-6bdf-40d0-b211-3a0092e17bb2" providerId="ADAL" clId="{1807E0BF-8F27-478C-9B42-731BDD69E94C}" dt="2021-06-29T11:45:21.318" v="464" actId="26606"/>
          <ac:spMkLst>
            <pc:docMk/>
            <pc:sldMk cId="1455410447" sldId="488"/>
            <ac:spMk id="3" creationId="{BAAC9E5C-FB71-4239-8A74-1D52A9336C3A}"/>
          </ac:spMkLst>
        </pc:spChg>
      </pc:sldChg>
      <pc:sldChg chg="modSp new mod">
        <pc:chgData name="Raj, Razaq" userId="0ebd299a-6bdf-40d0-b211-3a0092e17bb2" providerId="ADAL" clId="{1807E0BF-8F27-478C-9B42-731BDD69E94C}" dt="2021-06-30T11:08:45.362" v="687"/>
        <pc:sldMkLst>
          <pc:docMk/>
          <pc:sldMk cId="3489170639" sldId="489"/>
        </pc:sldMkLst>
        <pc:spChg chg="mod">
          <ac:chgData name="Raj, Razaq" userId="0ebd299a-6bdf-40d0-b211-3a0092e17bb2" providerId="ADAL" clId="{1807E0BF-8F27-478C-9B42-731BDD69E94C}" dt="2021-06-30T11:08:29.500" v="685"/>
          <ac:spMkLst>
            <pc:docMk/>
            <pc:sldMk cId="3489170639" sldId="489"/>
            <ac:spMk id="2" creationId="{C2556313-B7D0-47C8-8C22-210104B4D084}"/>
          </ac:spMkLst>
        </pc:spChg>
        <pc:spChg chg="mod">
          <ac:chgData name="Raj, Razaq" userId="0ebd299a-6bdf-40d0-b211-3a0092e17bb2" providerId="ADAL" clId="{1807E0BF-8F27-478C-9B42-731BDD69E94C}" dt="2021-06-30T11:08:45.362" v="687"/>
          <ac:spMkLst>
            <pc:docMk/>
            <pc:sldMk cId="3489170639" sldId="489"/>
            <ac:spMk id="3" creationId="{45F5E77E-7BB4-4D7A-9465-849ACE18772A}"/>
          </ac:spMkLst>
        </pc:spChg>
      </pc:sldChg>
      <pc:sldChg chg="addSp delSp modSp new mod modTransition modClrScheme chgLayout">
        <pc:chgData name="Raj, Razaq" userId="0ebd299a-6bdf-40d0-b211-3a0092e17bb2" providerId="ADAL" clId="{1807E0BF-8F27-478C-9B42-731BDD69E94C}" dt="2021-06-30T11:12:53.859" v="734" actId="14100"/>
        <pc:sldMkLst>
          <pc:docMk/>
          <pc:sldMk cId="2319245583" sldId="490"/>
        </pc:sldMkLst>
        <pc:spChg chg="del">
          <ac:chgData name="Raj, Razaq" userId="0ebd299a-6bdf-40d0-b211-3a0092e17bb2" providerId="ADAL" clId="{1807E0BF-8F27-478C-9B42-731BDD69E94C}" dt="2021-06-30T11:10:09.445" v="691"/>
          <ac:spMkLst>
            <pc:docMk/>
            <pc:sldMk cId="2319245583" sldId="490"/>
            <ac:spMk id="2" creationId="{C8F69A70-DAFB-4D5E-A77E-2B164C9E1A95}"/>
          </ac:spMkLst>
        </pc:spChg>
        <pc:spChg chg="mod">
          <ac:chgData name="Raj, Razaq" userId="0ebd299a-6bdf-40d0-b211-3a0092e17bb2" providerId="ADAL" clId="{1807E0BF-8F27-478C-9B42-731BDD69E94C}" dt="2021-06-30T11:12:18.469" v="726" actId="404"/>
          <ac:spMkLst>
            <pc:docMk/>
            <pc:sldMk cId="2319245583" sldId="490"/>
            <ac:spMk id="3" creationId="{B8316F69-CCDB-4752-96BA-4CD735870643}"/>
          </ac:spMkLst>
        </pc:spChg>
        <pc:spChg chg="add del mod">
          <ac:chgData name="Raj, Razaq" userId="0ebd299a-6bdf-40d0-b211-3a0092e17bb2" providerId="ADAL" clId="{1807E0BF-8F27-478C-9B42-731BDD69E94C}" dt="2021-06-30T11:10:14.086" v="692" actId="26606"/>
          <ac:spMkLst>
            <pc:docMk/>
            <pc:sldMk cId="2319245583" sldId="490"/>
            <ac:spMk id="4" creationId="{8759C846-47D3-4F3F-9D60-D21F82AA6A56}"/>
          </ac:spMkLst>
        </pc:spChg>
        <pc:spChg chg="add del mod">
          <ac:chgData name="Raj, Razaq" userId="0ebd299a-6bdf-40d0-b211-3a0092e17bb2" providerId="ADAL" clId="{1807E0BF-8F27-478C-9B42-731BDD69E94C}" dt="2021-06-30T11:10:14.086" v="692" actId="26606"/>
          <ac:spMkLst>
            <pc:docMk/>
            <pc:sldMk cId="2319245583" sldId="490"/>
            <ac:spMk id="5" creationId="{5F97F904-945B-49AA-B12A-DDD622A2C6B2}"/>
          </ac:spMkLst>
        </pc:spChg>
        <pc:spChg chg="add del mod">
          <ac:chgData name="Raj, Razaq" userId="0ebd299a-6bdf-40d0-b211-3a0092e17bb2" providerId="ADAL" clId="{1807E0BF-8F27-478C-9B42-731BDD69E94C}" dt="2021-06-30T11:10:31.383" v="696" actId="26606"/>
          <ac:spMkLst>
            <pc:docMk/>
            <pc:sldMk cId="2319245583" sldId="490"/>
            <ac:spMk id="10" creationId="{62875012-BA43-4042-9CF3-A2BE2FBF4C2A}"/>
          </ac:spMkLst>
        </pc:spChg>
        <pc:spChg chg="add mod">
          <ac:chgData name="Raj, Razaq" userId="0ebd299a-6bdf-40d0-b211-3a0092e17bb2" providerId="ADAL" clId="{1807E0BF-8F27-478C-9B42-731BDD69E94C}" dt="2021-06-30T11:12:41.940" v="732" actId="403"/>
          <ac:spMkLst>
            <pc:docMk/>
            <pc:sldMk cId="2319245583" sldId="490"/>
            <ac:spMk id="11" creationId="{21CE49C3-FE1E-4904-BBDD-1E94BCD90C80}"/>
          </ac:spMkLst>
        </pc:spChg>
        <pc:spChg chg="add del mod">
          <ac:chgData name="Raj, Razaq" userId="0ebd299a-6bdf-40d0-b211-3a0092e17bb2" providerId="ADAL" clId="{1807E0BF-8F27-478C-9B42-731BDD69E94C}" dt="2021-06-30T11:10:31.383" v="696" actId="26606"/>
          <ac:spMkLst>
            <pc:docMk/>
            <pc:sldMk cId="2319245583" sldId="490"/>
            <ac:spMk id="12" creationId="{1807D2AC-72E6-4FBA-A55D-4A41ECCA8A10}"/>
          </ac:spMkLst>
        </pc:spChg>
        <pc:spChg chg="add del mod">
          <ac:chgData name="Raj, Razaq" userId="0ebd299a-6bdf-40d0-b211-3a0092e17bb2" providerId="ADAL" clId="{1807E0BF-8F27-478C-9B42-731BDD69E94C}" dt="2021-06-30T11:11:27.712" v="715" actId="26606"/>
          <ac:spMkLst>
            <pc:docMk/>
            <pc:sldMk cId="2319245583" sldId="490"/>
            <ac:spMk id="17" creationId="{2DE933DA-13A5-42F2-B4FF-4AA9B30E478E}"/>
          </ac:spMkLst>
        </pc:spChg>
        <pc:spChg chg="add del mod">
          <ac:chgData name="Raj, Razaq" userId="0ebd299a-6bdf-40d0-b211-3a0092e17bb2" providerId="ADAL" clId="{1807E0BF-8F27-478C-9B42-731BDD69E94C}" dt="2021-06-30T11:11:27.658" v="714" actId="26606"/>
          <ac:spMkLst>
            <pc:docMk/>
            <pc:sldMk cId="2319245583" sldId="490"/>
            <ac:spMk id="22" creationId="{D9C7059D-82D8-4D69-9252-2820DC3CC090}"/>
          </ac:spMkLst>
        </pc:spChg>
        <pc:graphicFrameChg chg="add mod modGraphic">
          <ac:chgData name="Raj, Razaq" userId="0ebd299a-6bdf-40d0-b211-3a0092e17bb2" providerId="ADAL" clId="{1807E0BF-8F27-478C-9B42-731BDD69E94C}" dt="2021-06-30T11:12:53.859" v="734" actId="14100"/>
          <ac:graphicFrameMkLst>
            <pc:docMk/>
            <pc:sldMk cId="2319245583" sldId="490"/>
            <ac:graphicFrameMk id="9" creationId="{D8BC3569-9920-4369-A20C-BB807AA00C66}"/>
          </ac:graphicFrameMkLst>
        </pc:graphicFrameChg>
      </pc:sldChg>
      <pc:sldChg chg="addSp delSp modSp new mod modTransition modClrScheme chgLayout">
        <pc:chgData name="Raj, Razaq" userId="0ebd299a-6bdf-40d0-b211-3a0092e17bb2" providerId="ADAL" clId="{1807E0BF-8F27-478C-9B42-731BDD69E94C}" dt="2021-06-30T11:15:48.390" v="761" actId="26606"/>
        <pc:sldMkLst>
          <pc:docMk/>
          <pc:sldMk cId="153456590" sldId="491"/>
        </pc:sldMkLst>
        <pc:spChg chg="mod">
          <ac:chgData name="Raj, Razaq" userId="0ebd299a-6bdf-40d0-b211-3a0092e17bb2" providerId="ADAL" clId="{1807E0BF-8F27-478C-9B42-731BDD69E94C}" dt="2021-06-30T11:15:48.390" v="761" actId="26606"/>
          <ac:spMkLst>
            <pc:docMk/>
            <pc:sldMk cId="153456590" sldId="491"/>
            <ac:spMk id="2" creationId="{455BE327-CC6E-4C8F-A05A-7D99B866A76D}"/>
          </ac:spMkLst>
        </pc:spChg>
        <pc:spChg chg="del">
          <ac:chgData name="Raj, Razaq" userId="0ebd299a-6bdf-40d0-b211-3a0092e17bb2" providerId="ADAL" clId="{1807E0BF-8F27-478C-9B42-731BDD69E94C}" dt="2021-06-30T11:13:40.860" v="741"/>
          <ac:spMkLst>
            <pc:docMk/>
            <pc:sldMk cId="153456590" sldId="491"/>
            <ac:spMk id="3" creationId="{A7AC1BBD-CAA0-4E9B-9194-C2E2513B9924}"/>
          </ac:spMkLst>
        </pc:spChg>
        <pc:spChg chg="add del mod">
          <ac:chgData name="Raj, Razaq" userId="0ebd299a-6bdf-40d0-b211-3a0092e17bb2" providerId="ADAL" clId="{1807E0BF-8F27-478C-9B42-731BDD69E94C}" dt="2021-06-30T11:13:45.456" v="742" actId="26606"/>
          <ac:spMkLst>
            <pc:docMk/>
            <pc:sldMk cId="153456590" sldId="491"/>
            <ac:spMk id="4" creationId="{FB9025B6-7523-4F14-B352-9F9AB41D0869}"/>
          </ac:spMkLst>
        </pc:spChg>
        <pc:spChg chg="add del mod">
          <ac:chgData name="Raj, Razaq" userId="0ebd299a-6bdf-40d0-b211-3a0092e17bb2" providerId="ADAL" clId="{1807E0BF-8F27-478C-9B42-731BDD69E94C}" dt="2021-06-30T11:14:19.252" v="747" actId="478"/>
          <ac:spMkLst>
            <pc:docMk/>
            <pc:sldMk cId="153456590" sldId="491"/>
            <ac:spMk id="5" creationId="{4BCF039B-029D-40DD-869E-4D8266CE1F45}"/>
          </ac:spMkLst>
        </pc:spChg>
        <pc:spChg chg="add del mod">
          <ac:chgData name="Raj, Razaq" userId="0ebd299a-6bdf-40d0-b211-3a0092e17bb2" providerId="ADAL" clId="{1807E0BF-8F27-478C-9B42-731BDD69E94C}" dt="2021-06-30T11:15:19.892" v="751" actId="26606"/>
          <ac:spMkLst>
            <pc:docMk/>
            <pc:sldMk cId="153456590" sldId="491"/>
            <ac:spMk id="6" creationId="{85892137-B80C-4441-843D-C21D9FD146B6}"/>
          </ac:spMkLst>
        </pc:spChg>
        <pc:spChg chg="add del mod">
          <ac:chgData name="Raj, Razaq" userId="0ebd299a-6bdf-40d0-b211-3a0092e17bb2" providerId="ADAL" clId="{1807E0BF-8F27-478C-9B42-731BDD69E94C}" dt="2021-06-30T11:14:12.004" v="745"/>
          <ac:spMkLst>
            <pc:docMk/>
            <pc:sldMk cId="153456590" sldId="491"/>
            <ac:spMk id="9" creationId="{CF244790-D4EA-45CE-B390-3DD560395733}"/>
          </ac:spMkLst>
        </pc:spChg>
        <pc:spChg chg="add del mod">
          <ac:chgData name="Raj, Razaq" userId="0ebd299a-6bdf-40d0-b211-3a0092e17bb2" providerId="ADAL" clId="{1807E0BF-8F27-478C-9B42-731BDD69E94C}" dt="2021-06-30T11:15:26.367" v="752" actId="478"/>
          <ac:spMkLst>
            <pc:docMk/>
            <pc:sldMk cId="153456590" sldId="491"/>
            <ac:spMk id="12" creationId="{15F593F1-9FF4-424E-980E-9FE0BDD46BCF}"/>
          </ac:spMkLst>
        </pc:spChg>
        <pc:graphicFrameChg chg="add mod modGraphic">
          <ac:chgData name="Raj, Razaq" userId="0ebd299a-6bdf-40d0-b211-3a0092e17bb2" providerId="ADAL" clId="{1807E0BF-8F27-478C-9B42-731BDD69E94C}" dt="2021-06-30T11:15:48.390" v="761" actId="26606"/>
          <ac:graphicFrameMkLst>
            <pc:docMk/>
            <pc:sldMk cId="153456590" sldId="491"/>
            <ac:graphicFrameMk id="8" creationId="{94D25CF6-CAE1-4193-BBEF-EC5DFF418EC5}"/>
          </ac:graphicFrameMkLst>
        </pc:graphicFrameChg>
      </pc:sldChg>
      <pc:sldChg chg="addSp delSp modSp new mod modClrScheme chgLayout">
        <pc:chgData name="Raj, Razaq" userId="0ebd299a-6bdf-40d0-b211-3a0092e17bb2" providerId="ADAL" clId="{1807E0BF-8F27-478C-9B42-731BDD69E94C}" dt="2021-06-30T11:18:25.167" v="784" actId="26606"/>
        <pc:sldMkLst>
          <pc:docMk/>
          <pc:sldMk cId="3734282615" sldId="492"/>
        </pc:sldMkLst>
        <pc:spChg chg="mod">
          <ac:chgData name="Raj, Razaq" userId="0ebd299a-6bdf-40d0-b211-3a0092e17bb2" providerId="ADAL" clId="{1807E0BF-8F27-478C-9B42-731BDD69E94C}" dt="2021-06-30T11:18:25.167" v="784" actId="26606"/>
          <ac:spMkLst>
            <pc:docMk/>
            <pc:sldMk cId="3734282615" sldId="492"/>
            <ac:spMk id="2" creationId="{6451131B-A7E5-4A6D-B8AF-DDC6CDD22C55}"/>
          </ac:spMkLst>
        </pc:spChg>
        <pc:spChg chg="add del mod">
          <ac:chgData name="Raj, Razaq" userId="0ebd299a-6bdf-40d0-b211-3a0092e17bb2" providerId="ADAL" clId="{1807E0BF-8F27-478C-9B42-731BDD69E94C}" dt="2021-06-30T11:18:25.167" v="784" actId="26606"/>
          <ac:spMkLst>
            <pc:docMk/>
            <pc:sldMk cId="3734282615" sldId="492"/>
            <ac:spMk id="3" creationId="{0A2F54C1-A4AE-44B3-AC4B-5320DB4DBA43}"/>
          </ac:spMkLst>
        </pc:spChg>
        <pc:graphicFrameChg chg="add del">
          <ac:chgData name="Raj, Razaq" userId="0ebd299a-6bdf-40d0-b211-3a0092e17bb2" providerId="ADAL" clId="{1807E0BF-8F27-478C-9B42-731BDD69E94C}" dt="2021-06-30T11:18:20.202" v="777" actId="26606"/>
          <ac:graphicFrameMkLst>
            <pc:docMk/>
            <pc:sldMk cId="3734282615" sldId="492"/>
            <ac:graphicFrameMk id="5" creationId="{4262FDF5-3D67-4714-8BEE-0FA1E2CADD26}"/>
          </ac:graphicFrameMkLst>
        </pc:graphicFrameChg>
        <pc:graphicFrameChg chg="add del">
          <ac:chgData name="Raj, Razaq" userId="0ebd299a-6bdf-40d0-b211-3a0092e17bb2" providerId="ADAL" clId="{1807E0BF-8F27-478C-9B42-731BDD69E94C}" dt="2021-06-30T11:18:22.405" v="779" actId="26606"/>
          <ac:graphicFrameMkLst>
            <pc:docMk/>
            <pc:sldMk cId="3734282615" sldId="492"/>
            <ac:graphicFrameMk id="7" creationId="{B6995C06-508D-4A98-8AFD-4CDB4B392C9D}"/>
          </ac:graphicFrameMkLst>
        </pc:graphicFrameChg>
        <pc:graphicFrameChg chg="add del">
          <ac:chgData name="Raj, Razaq" userId="0ebd299a-6bdf-40d0-b211-3a0092e17bb2" providerId="ADAL" clId="{1807E0BF-8F27-478C-9B42-731BDD69E94C}" dt="2021-06-30T11:18:23.532" v="781" actId="26606"/>
          <ac:graphicFrameMkLst>
            <pc:docMk/>
            <pc:sldMk cId="3734282615" sldId="492"/>
            <ac:graphicFrameMk id="9" creationId="{4262FDF5-3D67-4714-8BEE-0FA1E2CADD26}"/>
          </ac:graphicFrameMkLst>
        </pc:graphicFrameChg>
        <pc:graphicFrameChg chg="add del">
          <ac:chgData name="Raj, Razaq" userId="0ebd299a-6bdf-40d0-b211-3a0092e17bb2" providerId="ADAL" clId="{1807E0BF-8F27-478C-9B42-731BDD69E94C}" dt="2021-06-30T11:18:25.136" v="783" actId="26606"/>
          <ac:graphicFrameMkLst>
            <pc:docMk/>
            <pc:sldMk cId="3734282615" sldId="492"/>
            <ac:graphicFrameMk id="11" creationId="{B6995C06-508D-4A98-8AFD-4CDB4B392C9D}"/>
          </ac:graphicFrameMkLst>
        </pc:graphicFrameChg>
        <pc:graphicFrameChg chg="add">
          <ac:chgData name="Raj, Razaq" userId="0ebd299a-6bdf-40d0-b211-3a0092e17bb2" providerId="ADAL" clId="{1807E0BF-8F27-478C-9B42-731BDD69E94C}" dt="2021-06-30T11:18:25.167" v="784" actId="26606"/>
          <ac:graphicFrameMkLst>
            <pc:docMk/>
            <pc:sldMk cId="3734282615" sldId="492"/>
            <ac:graphicFrameMk id="13" creationId="{4262FDF5-3D67-4714-8BEE-0FA1E2CADD26}"/>
          </ac:graphicFrameMkLst>
        </pc:graphicFrameChg>
      </pc:sldChg>
      <pc:sldChg chg="addSp delSp modSp new mod modTransition modClrScheme chgLayout">
        <pc:chgData name="Raj, Razaq" userId="0ebd299a-6bdf-40d0-b211-3a0092e17bb2" providerId="ADAL" clId="{1807E0BF-8F27-478C-9B42-731BDD69E94C}" dt="2021-06-30T11:25:20.809" v="839" actId="26606"/>
        <pc:sldMkLst>
          <pc:docMk/>
          <pc:sldMk cId="564306139" sldId="493"/>
        </pc:sldMkLst>
        <pc:spChg chg="add del">
          <ac:chgData name="Raj, Razaq" userId="0ebd299a-6bdf-40d0-b211-3a0092e17bb2" providerId="ADAL" clId="{1807E0BF-8F27-478C-9B42-731BDD69E94C}" dt="2021-06-30T11:19:26.054" v="788" actId="26606"/>
          <ac:spMkLst>
            <pc:docMk/>
            <pc:sldMk cId="564306139" sldId="493"/>
            <ac:spMk id="2" creationId="{98C5C118-A854-42B2-824D-AE07094860B2}"/>
          </ac:spMkLst>
        </pc:spChg>
        <pc:spChg chg="add del">
          <ac:chgData name="Raj, Razaq" userId="0ebd299a-6bdf-40d0-b211-3a0092e17bb2" providerId="ADAL" clId="{1807E0BF-8F27-478C-9B42-731BDD69E94C}" dt="2021-06-30T11:19:26.054" v="788" actId="26606"/>
          <ac:spMkLst>
            <pc:docMk/>
            <pc:sldMk cId="564306139" sldId="493"/>
            <ac:spMk id="3" creationId="{968898EC-3223-4883-A1B5-7079B304704E}"/>
          </ac:spMkLst>
        </pc:spChg>
        <pc:spChg chg="add del mod">
          <ac:chgData name="Raj, Razaq" userId="0ebd299a-6bdf-40d0-b211-3a0092e17bb2" providerId="ADAL" clId="{1807E0BF-8F27-478C-9B42-731BDD69E94C}" dt="2021-06-30T11:24:50.916" v="832" actId="26606"/>
          <ac:spMkLst>
            <pc:docMk/>
            <pc:sldMk cId="564306139" sldId="493"/>
            <ac:spMk id="4" creationId="{02586149-DD46-402E-92B1-288752EFEBAD}"/>
          </ac:spMkLst>
        </pc:spChg>
        <pc:spChg chg="add del mod">
          <ac:chgData name="Raj, Razaq" userId="0ebd299a-6bdf-40d0-b211-3a0092e17bb2" providerId="ADAL" clId="{1807E0BF-8F27-478C-9B42-731BDD69E94C}" dt="2021-06-30T11:19:26.047" v="787" actId="26606"/>
          <ac:spMkLst>
            <pc:docMk/>
            <pc:sldMk cId="564306139" sldId="493"/>
            <ac:spMk id="8" creationId="{CCBB270E-8480-4314-B56F-88756057F757}"/>
          </ac:spMkLst>
        </pc:spChg>
        <pc:spChg chg="add del mod">
          <ac:chgData name="Raj, Razaq" userId="0ebd299a-6bdf-40d0-b211-3a0092e17bb2" providerId="ADAL" clId="{1807E0BF-8F27-478C-9B42-731BDD69E94C}" dt="2021-06-30T11:19:55.870" v="797"/>
          <ac:spMkLst>
            <pc:docMk/>
            <pc:sldMk cId="564306139" sldId="493"/>
            <ac:spMk id="10" creationId="{36D287A7-B5DC-4328-8EAE-264D78DCD5C3}"/>
          </ac:spMkLst>
        </pc:spChg>
        <pc:spChg chg="add mod">
          <ac:chgData name="Raj, Razaq" userId="0ebd299a-6bdf-40d0-b211-3a0092e17bb2" providerId="ADAL" clId="{1807E0BF-8F27-478C-9B42-731BDD69E94C}" dt="2021-06-30T11:25:20.809" v="839" actId="26606"/>
          <ac:spMkLst>
            <pc:docMk/>
            <pc:sldMk cId="564306139" sldId="493"/>
            <ac:spMk id="11" creationId="{9845E7EF-DF92-4E3E-8080-AD0377B06A35}"/>
          </ac:spMkLst>
        </pc:spChg>
        <pc:spChg chg="add del mod">
          <ac:chgData name="Raj, Razaq" userId="0ebd299a-6bdf-40d0-b211-3a0092e17bb2" providerId="ADAL" clId="{1807E0BF-8F27-478C-9B42-731BDD69E94C}" dt="2021-06-30T11:24:56.264" v="833" actId="478"/>
          <ac:spMkLst>
            <pc:docMk/>
            <pc:sldMk cId="564306139" sldId="493"/>
            <ac:spMk id="17" creationId="{08C298A9-BB61-4C9F-8A6E-AAC16797DEB7}"/>
          </ac:spMkLst>
        </pc:spChg>
        <pc:graphicFrameChg chg="add mod modGraphic">
          <ac:chgData name="Raj, Razaq" userId="0ebd299a-6bdf-40d0-b211-3a0092e17bb2" providerId="ADAL" clId="{1807E0BF-8F27-478C-9B42-731BDD69E94C}" dt="2021-06-30T11:25:20.809" v="839" actId="26606"/>
          <ac:graphicFrameMkLst>
            <pc:docMk/>
            <pc:sldMk cId="564306139" sldId="493"/>
            <ac:graphicFrameMk id="13" creationId="{258721DC-D678-4742-BB6C-4B20818D8235}"/>
          </ac:graphicFrameMkLst>
        </pc:graphicFrameChg>
      </pc:sldChg>
      <pc:sldMasterChg chg="delSldLayout">
        <pc:chgData name="Raj, Razaq" userId="0ebd299a-6bdf-40d0-b211-3a0092e17bb2" providerId="ADAL" clId="{1807E0BF-8F27-478C-9B42-731BDD69E94C}" dt="2021-06-29T11:45:46.409" v="470" actId="47"/>
        <pc:sldMasterMkLst>
          <pc:docMk/>
          <pc:sldMasterMk cId="862979560" sldId="2147483676"/>
        </pc:sldMasterMkLst>
        <pc:sldLayoutChg chg="del">
          <pc:chgData name="Raj, Razaq" userId="0ebd299a-6bdf-40d0-b211-3a0092e17bb2" providerId="ADAL" clId="{1807E0BF-8F27-478C-9B42-731BDD69E94C}" dt="2021-06-29T11:45:46.409" v="470" actId="47"/>
          <pc:sldLayoutMkLst>
            <pc:docMk/>
            <pc:sldMasterMk cId="862979560" sldId="2147483676"/>
            <pc:sldLayoutMk cId="3802284496" sldId="2147483692"/>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ata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92CB19-4D71-4D32-A796-C623A4349943}"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7FE1E90F-4287-435A-9B59-EBF7E5203B65}">
      <dgm:prSet/>
      <dgm:spPr/>
      <dgm:t>
        <a:bodyPr/>
        <a:lstStyle/>
        <a:p>
          <a:r>
            <a:rPr lang="en-GB"/>
            <a:t>Various terms have been used to define sporting events and festivals such as mega-event, hallmark event, major sporting events and special events and these terms have been used interchangeably. </a:t>
          </a:r>
          <a:endParaRPr lang="en-US"/>
        </a:p>
      </dgm:t>
    </dgm:pt>
    <dgm:pt modelId="{9C571908-6A0D-4C23-A75A-2209DD585486}" type="parTrans" cxnId="{57DEFD42-CF0E-41D8-B05F-C9F355250894}">
      <dgm:prSet/>
      <dgm:spPr/>
      <dgm:t>
        <a:bodyPr/>
        <a:lstStyle/>
        <a:p>
          <a:endParaRPr lang="en-US"/>
        </a:p>
      </dgm:t>
    </dgm:pt>
    <dgm:pt modelId="{ED7DAE74-2599-435B-A008-8E117BD1F40E}" type="sibTrans" cxnId="{57DEFD42-CF0E-41D8-B05F-C9F355250894}">
      <dgm:prSet/>
      <dgm:spPr/>
      <dgm:t>
        <a:bodyPr/>
        <a:lstStyle/>
        <a:p>
          <a:endParaRPr lang="en-US"/>
        </a:p>
      </dgm:t>
    </dgm:pt>
    <dgm:pt modelId="{E0A507B6-A858-4D85-B32E-D963FB413A76}">
      <dgm:prSet/>
      <dgm:spPr/>
      <dgm:t>
        <a:bodyPr/>
        <a:lstStyle/>
        <a:p>
          <a:r>
            <a:rPr lang="en-GB"/>
            <a:t>These terms depends on different combination of size, geography, economic return, length of event and the identification to location. </a:t>
          </a:r>
          <a:endParaRPr lang="en-US"/>
        </a:p>
      </dgm:t>
    </dgm:pt>
    <dgm:pt modelId="{5CF0CE07-E2F3-4DD8-82BA-DAE2D313811E}" type="parTrans" cxnId="{DAF89F6F-0DE4-445F-8657-94D58658D53A}">
      <dgm:prSet/>
      <dgm:spPr/>
      <dgm:t>
        <a:bodyPr/>
        <a:lstStyle/>
        <a:p>
          <a:endParaRPr lang="en-US"/>
        </a:p>
      </dgm:t>
    </dgm:pt>
    <dgm:pt modelId="{F01342FF-17A0-4319-9751-FCAE956FB4F6}" type="sibTrans" cxnId="{DAF89F6F-0DE4-445F-8657-94D58658D53A}">
      <dgm:prSet/>
      <dgm:spPr/>
      <dgm:t>
        <a:bodyPr/>
        <a:lstStyle/>
        <a:p>
          <a:endParaRPr lang="en-US"/>
        </a:p>
      </dgm:t>
    </dgm:pt>
    <dgm:pt modelId="{0260CC2E-419C-4193-9F11-794C5014ACF8}">
      <dgm:prSet/>
      <dgm:spPr/>
      <dgm:t>
        <a:bodyPr/>
        <a:lstStyle/>
        <a:p>
          <a:r>
            <a:rPr lang="en-GB"/>
            <a:t>The sport events represents a variety of sports and therefore not one single type of event has an influence on the industry. </a:t>
          </a:r>
          <a:endParaRPr lang="en-US"/>
        </a:p>
      </dgm:t>
    </dgm:pt>
    <dgm:pt modelId="{731A5F3F-D030-4F79-9BCA-4E6707BC8665}" type="parTrans" cxnId="{7B964FA9-34D2-4E0C-8EBD-E66337A364EE}">
      <dgm:prSet/>
      <dgm:spPr/>
      <dgm:t>
        <a:bodyPr/>
        <a:lstStyle/>
        <a:p>
          <a:endParaRPr lang="en-US"/>
        </a:p>
      </dgm:t>
    </dgm:pt>
    <dgm:pt modelId="{103C6268-381C-4FC8-A63E-E6A8469006C7}" type="sibTrans" cxnId="{7B964FA9-34D2-4E0C-8EBD-E66337A364EE}">
      <dgm:prSet/>
      <dgm:spPr/>
      <dgm:t>
        <a:bodyPr/>
        <a:lstStyle/>
        <a:p>
          <a:endParaRPr lang="en-US"/>
        </a:p>
      </dgm:t>
    </dgm:pt>
    <dgm:pt modelId="{6D3EBFEB-4D72-434C-8EAF-8A99DF050AF7}" type="pres">
      <dgm:prSet presAssocID="{0D92CB19-4D71-4D32-A796-C623A4349943}" presName="root" presStyleCnt="0">
        <dgm:presLayoutVars>
          <dgm:dir/>
          <dgm:resizeHandles val="exact"/>
        </dgm:presLayoutVars>
      </dgm:prSet>
      <dgm:spPr/>
    </dgm:pt>
    <dgm:pt modelId="{AAF97314-E256-4091-BB7B-21C6F204A21C}" type="pres">
      <dgm:prSet presAssocID="{7FE1E90F-4287-435A-9B59-EBF7E5203B65}" presName="compNode" presStyleCnt="0"/>
      <dgm:spPr/>
    </dgm:pt>
    <dgm:pt modelId="{9347DFD5-84BA-4C9A-8115-C0137E653B2C}" type="pres">
      <dgm:prSet presAssocID="{7FE1E90F-4287-435A-9B59-EBF7E5203B65}" presName="bgRect" presStyleLbl="bgShp" presStyleIdx="0" presStyleCnt="3"/>
      <dgm:spPr/>
    </dgm:pt>
    <dgm:pt modelId="{BD72D93E-303F-44E2-A816-0C42432237C7}" type="pres">
      <dgm:prSet presAssocID="{7FE1E90F-4287-435A-9B59-EBF7E5203B6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reworks"/>
        </a:ext>
      </dgm:extLst>
    </dgm:pt>
    <dgm:pt modelId="{4D897E95-989B-465E-A640-0B2C2A8D7CC6}" type="pres">
      <dgm:prSet presAssocID="{7FE1E90F-4287-435A-9B59-EBF7E5203B65}" presName="spaceRect" presStyleCnt="0"/>
      <dgm:spPr/>
    </dgm:pt>
    <dgm:pt modelId="{6A0143C3-CFC3-4CDD-BD96-9D6A5877F1AB}" type="pres">
      <dgm:prSet presAssocID="{7FE1E90F-4287-435A-9B59-EBF7E5203B65}" presName="parTx" presStyleLbl="revTx" presStyleIdx="0" presStyleCnt="3">
        <dgm:presLayoutVars>
          <dgm:chMax val="0"/>
          <dgm:chPref val="0"/>
        </dgm:presLayoutVars>
      </dgm:prSet>
      <dgm:spPr/>
    </dgm:pt>
    <dgm:pt modelId="{3A28D7E2-E1EB-451E-99F8-D055120D8FD6}" type="pres">
      <dgm:prSet presAssocID="{ED7DAE74-2599-435B-A008-8E117BD1F40E}" presName="sibTrans" presStyleCnt="0"/>
      <dgm:spPr/>
    </dgm:pt>
    <dgm:pt modelId="{AB42AD89-E40B-4A2C-A07E-C38055BF97F7}" type="pres">
      <dgm:prSet presAssocID="{E0A507B6-A858-4D85-B32E-D963FB413A76}" presName="compNode" presStyleCnt="0"/>
      <dgm:spPr/>
    </dgm:pt>
    <dgm:pt modelId="{7BA29590-6F57-443C-B005-BC5A7EC157A9}" type="pres">
      <dgm:prSet presAssocID="{E0A507B6-A858-4D85-B32E-D963FB413A76}" presName="bgRect" presStyleLbl="bgShp" presStyleIdx="1" presStyleCnt="3"/>
      <dgm:spPr/>
    </dgm:pt>
    <dgm:pt modelId="{BA40B17A-7C8F-49F8-B319-3EE758DD7D59}" type="pres">
      <dgm:prSet presAssocID="{E0A507B6-A858-4D85-B32E-D963FB413A7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ker"/>
        </a:ext>
      </dgm:extLst>
    </dgm:pt>
    <dgm:pt modelId="{5D3B3736-73C2-456B-A531-F2C62F1BD7DD}" type="pres">
      <dgm:prSet presAssocID="{E0A507B6-A858-4D85-B32E-D963FB413A76}" presName="spaceRect" presStyleCnt="0"/>
      <dgm:spPr/>
    </dgm:pt>
    <dgm:pt modelId="{D5CF19BB-DA83-42D0-8354-DC8E54D6B66C}" type="pres">
      <dgm:prSet presAssocID="{E0A507B6-A858-4D85-B32E-D963FB413A76}" presName="parTx" presStyleLbl="revTx" presStyleIdx="1" presStyleCnt="3">
        <dgm:presLayoutVars>
          <dgm:chMax val="0"/>
          <dgm:chPref val="0"/>
        </dgm:presLayoutVars>
      </dgm:prSet>
      <dgm:spPr/>
    </dgm:pt>
    <dgm:pt modelId="{520C6B4F-38C8-4E4E-ACD9-6DB56330DF23}" type="pres">
      <dgm:prSet presAssocID="{F01342FF-17A0-4319-9751-FCAE956FB4F6}" presName="sibTrans" presStyleCnt="0"/>
      <dgm:spPr/>
    </dgm:pt>
    <dgm:pt modelId="{6D5097F6-54CA-408E-A4C0-DF78DB6FB563}" type="pres">
      <dgm:prSet presAssocID="{0260CC2E-419C-4193-9F11-794C5014ACF8}" presName="compNode" presStyleCnt="0"/>
      <dgm:spPr/>
    </dgm:pt>
    <dgm:pt modelId="{712DA0CD-C054-4CCA-9BA6-A34F9BC372BA}" type="pres">
      <dgm:prSet presAssocID="{0260CC2E-419C-4193-9F11-794C5014ACF8}" presName="bgRect" presStyleLbl="bgShp" presStyleIdx="2" presStyleCnt="3"/>
      <dgm:spPr/>
    </dgm:pt>
    <dgm:pt modelId="{38A7A89A-FBCA-4B9F-BD2A-B5762649A082}" type="pres">
      <dgm:prSet presAssocID="{0260CC2E-419C-4193-9F11-794C5014ACF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port Balls"/>
        </a:ext>
      </dgm:extLst>
    </dgm:pt>
    <dgm:pt modelId="{59CB060D-82F3-409D-913C-F30450211C21}" type="pres">
      <dgm:prSet presAssocID="{0260CC2E-419C-4193-9F11-794C5014ACF8}" presName="spaceRect" presStyleCnt="0"/>
      <dgm:spPr/>
    </dgm:pt>
    <dgm:pt modelId="{B238AAAA-9C31-4DF4-B813-6C6CEB006636}" type="pres">
      <dgm:prSet presAssocID="{0260CC2E-419C-4193-9F11-794C5014ACF8}" presName="parTx" presStyleLbl="revTx" presStyleIdx="2" presStyleCnt="3">
        <dgm:presLayoutVars>
          <dgm:chMax val="0"/>
          <dgm:chPref val="0"/>
        </dgm:presLayoutVars>
      </dgm:prSet>
      <dgm:spPr/>
    </dgm:pt>
  </dgm:ptLst>
  <dgm:cxnLst>
    <dgm:cxn modelId="{FCF31E0C-8CCB-4485-BFE2-434A0646F93E}" type="presOf" srcId="{0260CC2E-419C-4193-9F11-794C5014ACF8}" destId="{B238AAAA-9C31-4DF4-B813-6C6CEB006636}" srcOrd="0" destOrd="0" presId="urn:microsoft.com/office/officeart/2018/2/layout/IconVerticalSolidList"/>
    <dgm:cxn modelId="{46620D3B-F7C1-4578-AE70-B86F011C33B9}" type="presOf" srcId="{0D92CB19-4D71-4D32-A796-C623A4349943}" destId="{6D3EBFEB-4D72-434C-8EAF-8A99DF050AF7}" srcOrd="0" destOrd="0" presId="urn:microsoft.com/office/officeart/2018/2/layout/IconVerticalSolidList"/>
    <dgm:cxn modelId="{57DEFD42-CF0E-41D8-B05F-C9F355250894}" srcId="{0D92CB19-4D71-4D32-A796-C623A4349943}" destId="{7FE1E90F-4287-435A-9B59-EBF7E5203B65}" srcOrd="0" destOrd="0" parTransId="{9C571908-6A0D-4C23-A75A-2209DD585486}" sibTransId="{ED7DAE74-2599-435B-A008-8E117BD1F40E}"/>
    <dgm:cxn modelId="{DAF89F6F-0DE4-445F-8657-94D58658D53A}" srcId="{0D92CB19-4D71-4D32-A796-C623A4349943}" destId="{E0A507B6-A858-4D85-B32E-D963FB413A76}" srcOrd="1" destOrd="0" parTransId="{5CF0CE07-E2F3-4DD8-82BA-DAE2D313811E}" sibTransId="{F01342FF-17A0-4319-9751-FCAE956FB4F6}"/>
    <dgm:cxn modelId="{53B02086-A53C-4233-892E-4B5FEFE1FB16}" type="presOf" srcId="{7FE1E90F-4287-435A-9B59-EBF7E5203B65}" destId="{6A0143C3-CFC3-4CDD-BD96-9D6A5877F1AB}" srcOrd="0" destOrd="0" presId="urn:microsoft.com/office/officeart/2018/2/layout/IconVerticalSolidList"/>
    <dgm:cxn modelId="{7B964FA9-34D2-4E0C-8EBD-E66337A364EE}" srcId="{0D92CB19-4D71-4D32-A796-C623A4349943}" destId="{0260CC2E-419C-4193-9F11-794C5014ACF8}" srcOrd="2" destOrd="0" parTransId="{731A5F3F-D030-4F79-9BCA-4E6707BC8665}" sibTransId="{103C6268-381C-4FC8-A63E-E6A8469006C7}"/>
    <dgm:cxn modelId="{093CEFB9-3939-4F67-94CB-7473F3901050}" type="presOf" srcId="{E0A507B6-A858-4D85-B32E-D963FB413A76}" destId="{D5CF19BB-DA83-42D0-8354-DC8E54D6B66C}" srcOrd="0" destOrd="0" presId="urn:microsoft.com/office/officeart/2018/2/layout/IconVerticalSolidList"/>
    <dgm:cxn modelId="{8F9D90C9-05D7-4582-83F1-6CAFCB1B5FEF}" type="presParOf" srcId="{6D3EBFEB-4D72-434C-8EAF-8A99DF050AF7}" destId="{AAF97314-E256-4091-BB7B-21C6F204A21C}" srcOrd="0" destOrd="0" presId="urn:microsoft.com/office/officeart/2018/2/layout/IconVerticalSolidList"/>
    <dgm:cxn modelId="{56C4AC56-0EEA-4120-869C-8363A3533B9B}" type="presParOf" srcId="{AAF97314-E256-4091-BB7B-21C6F204A21C}" destId="{9347DFD5-84BA-4C9A-8115-C0137E653B2C}" srcOrd="0" destOrd="0" presId="urn:microsoft.com/office/officeart/2018/2/layout/IconVerticalSolidList"/>
    <dgm:cxn modelId="{6AD71D1D-CB02-44D3-B398-89F10E37CBE6}" type="presParOf" srcId="{AAF97314-E256-4091-BB7B-21C6F204A21C}" destId="{BD72D93E-303F-44E2-A816-0C42432237C7}" srcOrd="1" destOrd="0" presId="urn:microsoft.com/office/officeart/2018/2/layout/IconVerticalSolidList"/>
    <dgm:cxn modelId="{B1BC81C5-CE5D-4431-9375-1A666A322CF7}" type="presParOf" srcId="{AAF97314-E256-4091-BB7B-21C6F204A21C}" destId="{4D897E95-989B-465E-A640-0B2C2A8D7CC6}" srcOrd="2" destOrd="0" presId="urn:microsoft.com/office/officeart/2018/2/layout/IconVerticalSolidList"/>
    <dgm:cxn modelId="{5D842198-8C6F-435C-8EEB-AB69A812B913}" type="presParOf" srcId="{AAF97314-E256-4091-BB7B-21C6F204A21C}" destId="{6A0143C3-CFC3-4CDD-BD96-9D6A5877F1AB}" srcOrd="3" destOrd="0" presId="urn:microsoft.com/office/officeart/2018/2/layout/IconVerticalSolidList"/>
    <dgm:cxn modelId="{4E687F00-190F-4379-B47B-730E83DE4E56}" type="presParOf" srcId="{6D3EBFEB-4D72-434C-8EAF-8A99DF050AF7}" destId="{3A28D7E2-E1EB-451E-99F8-D055120D8FD6}" srcOrd="1" destOrd="0" presId="urn:microsoft.com/office/officeart/2018/2/layout/IconVerticalSolidList"/>
    <dgm:cxn modelId="{F88D96EB-19C9-4C68-B110-BC0CADC1F211}" type="presParOf" srcId="{6D3EBFEB-4D72-434C-8EAF-8A99DF050AF7}" destId="{AB42AD89-E40B-4A2C-A07E-C38055BF97F7}" srcOrd="2" destOrd="0" presId="urn:microsoft.com/office/officeart/2018/2/layout/IconVerticalSolidList"/>
    <dgm:cxn modelId="{75F5E276-9260-4B8D-B045-CEBB7082CBAB}" type="presParOf" srcId="{AB42AD89-E40B-4A2C-A07E-C38055BF97F7}" destId="{7BA29590-6F57-443C-B005-BC5A7EC157A9}" srcOrd="0" destOrd="0" presId="urn:microsoft.com/office/officeart/2018/2/layout/IconVerticalSolidList"/>
    <dgm:cxn modelId="{05A75E50-F910-4832-8515-E826DEACC3E5}" type="presParOf" srcId="{AB42AD89-E40B-4A2C-A07E-C38055BF97F7}" destId="{BA40B17A-7C8F-49F8-B319-3EE758DD7D59}" srcOrd="1" destOrd="0" presId="urn:microsoft.com/office/officeart/2018/2/layout/IconVerticalSolidList"/>
    <dgm:cxn modelId="{ABC86B98-C9E1-42DF-BBE5-B103ACD8391B}" type="presParOf" srcId="{AB42AD89-E40B-4A2C-A07E-C38055BF97F7}" destId="{5D3B3736-73C2-456B-A531-F2C62F1BD7DD}" srcOrd="2" destOrd="0" presId="urn:microsoft.com/office/officeart/2018/2/layout/IconVerticalSolidList"/>
    <dgm:cxn modelId="{BEEFACA1-0BC6-4BF7-8B97-AD95E6FDD8BB}" type="presParOf" srcId="{AB42AD89-E40B-4A2C-A07E-C38055BF97F7}" destId="{D5CF19BB-DA83-42D0-8354-DC8E54D6B66C}" srcOrd="3" destOrd="0" presId="urn:microsoft.com/office/officeart/2018/2/layout/IconVerticalSolidList"/>
    <dgm:cxn modelId="{D5B5FCAF-275C-48CF-A78A-5289BF31570E}" type="presParOf" srcId="{6D3EBFEB-4D72-434C-8EAF-8A99DF050AF7}" destId="{520C6B4F-38C8-4E4E-ACD9-6DB56330DF23}" srcOrd="3" destOrd="0" presId="urn:microsoft.com/office/officeart/2018/2/layout/IconVerticalSolidList"/>
    <dgm:cxn modelId="{33D35B20-4888-4544-9412-A8F43455FA87}" type="presParOf" srcId="{6D3EBFEB-4D72-434C-8EAF-8A99DF050AF7}" destId="{6D5097F6-54CA-408E-A4C0-DF78DB6FB563}" srcOrd="4" destOrd="0" presId="urn:microsoft.com/office/officeart/2018/2/layout/IconVerticalSolidList"/>
    <dgm:cxn modelId="{D1B97362-05B3-437C-85E1-468AC5329207}" type="presParOf" srcId="{6D5097F6-54CA-408E-A4C0-DF78DB6FB563}" destId="{712DA0CD-C054-4CCA-9BA6-A34F9BC372BA}" srcOrd="0" destOrd="0" presId="urn:microsoft.com/office/officeart/2018/2/layout/IconVerticalSolidList"/>
    <dgm:cxn modelId="{157CCC81-964D-42B4-9E83-05E63D735129}" type="presParOf" srcId="{6D5097F6-54CA-408E-A4C0-DF78DB6FB563}" destId="{38A7A89A-FBCA-4B9F-BD2A-B5762649A082}" srcOrd="1" destOrd="0" presId="urn:microsoft.com/office/officeart/2018/2/layout/IconVerticalSolidList"/>
    <dgm:cxn modelId="{9A0F1693-2049-4B12-AA1D-C30D80E6C917}" type="presParOf" srcId="{6D5097F6-54CA-408E-A4C0-DF78DB6FB563}" destId="{59CB060D-82F3-409D-913C-F30450211C21}" srcOrd="2" destOrd="0" presId="urn:microsoft.com/office/officeart/2018/2/layout/IconVerticalSolidList"/>
    <dgm:cxn modelId="{989F0E88-29E0-4599-B950-FFFB19A7B753}" type="presParOf" srcId="{6D5097F6-54CA-408E-A4C0-DF78DB6FB563}" destId="{B238AAAA-9C31-4DF4-B813-6C6CEB00663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389340-BEBE-44D4-B9CA-388771A85028}" type="doc">
      <dgm:prSet loTypeId="urn:microsoft.com/office/officeart/2005/8/layout/hProcess11" loCatId="process" qsTypeId="urn:microsoft.com/office/officeart/2005/8/quickstyle/simple1" qsCatId="simple" csTypeId="urn:microsoft.com/office/officeart/2005/8/colors/accent1_2" csCatId="accent1" phldr="1"/>
      <dgm:spPr/>
    </dgm:pt>
    <dgm:pt modelId="{39522BC3-E1F7-4CBB-8E4E-911C5BAA0BF9}">
      <dgm:prSet phldrT="[Text]"/>
      <dgm:spPr>
        <a:xfrm>
          <a:off x="2471" y="0"/>
          <a:ext cx="1188630" cy="1059180"/>
        </a:xfrm>
      </dgm:spPr>
      <dgm:t>
        <a:bodyPr/>
        <a:lstStyle/>
        <a:p>
          <a:pPr>
            <a:buNone/>
          </a:pPr>
          <a:r>
            <a:rPr lang="en-GB">
              <a:latin typeface="Calibri" panose="020F0502020204030204"/>
              <a:ea typeface="+mn-ea"/>
              <a:cs typeface="+mn-cs"/>
            </a:rPr>
            <a:t>Bid </a:t>
          </a:r>
        </a:p>
        <a:p>
          <a:pPr>
            <a:buNone/>
          </a:pPr>
          <a:r>
            <a:rPr lang="en-GB">
              <a:latin typeface="Calibri" panose="020F0502020204030204"/>
              <a:ea typeface="+mn-ea"/>
              <a:cs typeface="+mn-cs"/>
            </a:rPr>
            <a:t>(1-3 years) </a:t>
          </a:r>
        </a:p>
      </dgm:t>
    </dgm:pt>
    <dgm:pt modelId="{62B1B795-7484-48AF-9C55-0A75EE1336C0}" type="parTrans" cxnId="{AD6B5A90-E43D-41BE-AB55-921C4A19994D}">
      <dgm:prSet/>
      <dgm:spPr/>
      <dgm:t>
        <a:bodyPr/>
        <a:lstStyle/>
        <a:p>
          <a:endParaRPr lang="en-GB"/>
        </a:p>
      </dgm:t>
    </dgm:pt>
    <dgm:pt modelId="{5C9571B1-4ECC-4E72-B4B9-745194A18D7F}" type="sibTrans" cxnId="{AD6B5A90-E43D-41BE-AB55-921C4A19994D}">
      <dgm:prSet/>
      <dgm:spPr/>
      <dgm:t>
        <a:bodyPr/>
        <a:lstStyle/>
        <a:p>
          <a:endParaRPr lang="en-GB"/>
        </a:p>
      </dgm:t>
    </dgm:pt>
    <dgm:pt modelId="{0209EC6F-DDA4-4509-BA36-D62417F14CA5}">
      <dgm:prSet phldrT="[Text]"/>
      <dgm:spPr>
        <a:xfrm>
          <a:off x="2498595" y="0"/>
          <a:ext cx="1188630" cy="1059180"/>
        </a:xfrm>
      </dgm:spPr>
      <dgm:t>
        <a:bodyPr/>
        <a:lstStyle/>
        <a:p>
          <a:pPr>
            <a:buNone/>
          </a:pPr>
          <a:r>
            <a:rPr lang="en-GB">
              <a:latin typeface="Calibri" panose="020F0502020204030204"/>
              <a:ea typeface="+mn-ea"/>
              <a:cs typeface="+mn-cs"/>
            </a:rPr>
            <a:t>Implementation (3 Years) </a:t>
          </a:r>
        </a:p>
      </dgm:t>
    </dgm:pt>
    <dgm:pt modelId="{F7544151-FF4B-4A93-A62E-84C75CB7A368}" type="parTrans" cxnId="{8DC9E57A-1E63-44FF-A728-2319AD05366D}">
      <dgm:prSet/>
      <dgm:spPr/>
      <dgm:t>
        <a:bodyPr/>
        <a:lstStyle/>
        <a:p>
          <a:endParaRPr lang="en-GB"/>
        </a:p>
      </dgm:t>
    </dgm:pt>
    <dgm:pt modelId="{3AAA55B5-F3A0-4C95-A3C5-E2371C3AA663}" type="sibTrans" cxnId="{8DC9E57A-1E63-44FF-A728-2319AD05366D}">
      <dgm:prSet/>
      <dgm:spPr/>
      <dgm:t>
        <a:bodyPr/>
        <a:lstStyle/>
        <a:p>
          <a:endParaRPr lang="en-GB"/>
        </a:p>
      </dgm:t>
    </dgm:pt>
    <dgm:pt modelId="{0D4D2A83-5F09-4F0F-9BE8-A55167FC9CBB}">
      <dgm:prSet phldrT="[Text]"/>
      <dgm:spPr>
        <a:xfrm>
          <a:off x="3746658" y="1588769"/>
          <a:ext cx="1188630" cy="1059180"/>
        </a:xfrm>
      </dgm:spPr>
      <dgm:t>
        <a:bodyPr/>
        <a:lstStyle/>
        <a:p>
          <a:pPr>
            <a:buNone/>
          </a:pPr>
          <a:r>
            <a:rPr lang="en-GB">
              <a:latin typeface="Calibri" panose="020F0502020204030204"/>
              <a:ea typeface="+mn-ea"/>
              <a:cs typeface="+mn-cs"/>
            </a:rPr>
            <a:t>Wrap Up </a:t>
          </a:r>
        </a:p>
        <a:p>
          <a:pPr>
            <a:buNone/>
          </a:pPr>
          <a:r>
            <a:rPr lang="en-GB">
              <a:latin typeface="Calibri" panose="020F0502020204030204"/>
              <a:ea typeface="+mn-ea"/>
              <a:cs typeface="+mn-cs"/>
            </a:rPr>
            <a:t>(6-12 months)  </a:t>
          </a:r>
        </a:p>
      </dgm:t>
    </dgm:pt>
    <dgm:pt modelId="{A63EEE66-17D5-4FE8-AB67-F448F9D932C8}" type="parTrans" cxnId="{3B3919EA-6B04-4899-A435-D93486DD37CF}">
      <dgm:prSet/>
      <dgm:spPr/>
      <dgm:t>
        <a:bodyPr/>
        <a:lstStyle/>
        <a:p>
          <a:endParaRPr lang="en-GB"/>
        </a:p>
      </dgm:t>
    </dgm:pt>
    <dgm:pt modelId="{CA1922C0-0197-4649-AB3D-D075187B96AE}" type="sibTrans" cxnId="{3B3919EA-6B04-4899-A435-D93486DD37CF}">
      <dgm:prSet/>
      <dgm:spPr/>
      <dgm:t>
        <a:bodyPr/>
        <a:lstStyle/>
        <a:p>
          <a:endParaRPr lang="en-GB"/>
        </a:p>
      </dgm:t>
    </dgm:pt>
    <dgm:pt modelId="{02728016-F616-4DEB-AD37-6DC4E88A747A}">
      <dgm:prSet phldrT="[Text]"/>
      <dgm:spPr>
        <a:xfrm>
          <a:off x="1250533" y="1588769"/>
          <a:ext cx="1188630" cy="1059180"/>
        </a:xfrm>
      </dgm:spPr>
      <dgm:t>
        <a:bodyPr/>
        <a:lstStyle/>
        <a:p>
          <a:pPr>
            <a:buNone/>
          </a:pPr>
          <a:r>
            <a:rPr lang="en-GB">
              <a:latin typeface="Calibri" panose="020F0502020204030204"/>
              <a:ea typeface="+mn-ea"/>
              <a:cs typeface="+mn-cs"/>
            </a:rPr>
            <a:t>Transition </a:t>
          </a:r>
        </a:p>
        <a:p>
          <a:pPr>
            <a:buNone/>
          </a:pPr>
          <a:r>
            <a:rPr lang="en-GB">
              <a:latin typeface="Calibri" panose="020F0502020204030204"/>
              <a:ea typeface="+mn-ea"/>
              <a:cs typeface="+mn-cs"/>
            </a:rPr>
            <a:t>(6-8 months) </a:t>
          </a:r>
        </a:p>
      </dgm:t>
    </dgm:pt>
    <dgm:pt modelId="{4C59B4AF-1BD1-4EF9-BB54-0A2A3A0A9166}" type="parTrans" cxnId="{7B37F9E4-49BB-41C2-9F31-5B4C5117DA62}">
      <dgm:prSet/>
      <dgm:spPr/>
      <dgm:t>
        <a:bodyPr/>
        <a:lstStyle/>
        <a:p>
          <a:endParaRPr lang="en-GB"/>
        </a:p>
      </dgm:t>
    </dgm:pt>
    <dgm:pt modelId="{95CA3C49-F4FF-47BA-8954-4AEA4E6FC901}" type="sibTrans" cxnId="{7B37F9E4-49BB-41C2-9F31-5B4C5117DA62}">
      <dgm:prSet/>
      <dgm:spPr/>
      <dgm:t>
        <a:bodyPr/>
        <a:lstStyle/>
        <a:p>
          <a:endParaRPr lang="en-GB"/>
        </a:p>
      </dgm:t>
    </dgm:pt>
    <dgm:pt modelId="{6D4B1C6F-C73A-4043-9FD8-3BBDD155B74D}" type="pres">
      <dgm:prSet presAssocID="{D4389340-BEBE-44D4-B9CA-388771A85028}" presName="Name0" presStyleCnt="0">
        <dgm:presLayoutVars>
          <dgm:dir/>
          <dgm:resizeHandles val="exact"/>
        </dgm:presLayoutVars>
      </dgm:prSet>
      <dgm:spPr/>
    </dgm:pt>
    <dgm:pt modelId="{FBE701F7-D679-45B2-84B1-65D0D050E3CB}" type="pres">
      <dgm:prSet presAssocID="{D4389340-BEBE-44D4-B9CA-388771A85028}" presName="arrow" presStyleLbl="bgShp" presStyleIdx="0" presStyleCnt="1"/>
      <dgm:spPr/>
    </dgm:pt>
    <dgm:pt modelId="{83C7C978-28E7-4555-B156-EBB8EC7E9812}" type="pres">
      <dgm:prSet presAssocID="{D4389340-BEBE-44D4-B9CA-388771A85028}" presName="points" presStyleCnt="0"/>
      <dgm:spPr/>
    </dgm:pt>
    <dgm:pt modelId="{B8462619-66D4-4E56-94A0-A6C29CF292CA}" type="pres">
      <dgm:prSet presAssocID="{39522BC3-E1F7-4CBB-8E4E-911C5BAA0BF9}" presName="compositeA" presStyleCnt="0"/>
      <dgm:spPr/>
    </dgm:pt>
    <dgm:pt modelId="{CC308E12-335B-4FE2-A982-B889E2B65223}" type="pres">
      <dgm:prSet presAssocID="{39522BC3-E1F7-4CBB-8E4E-911C5BAA0BF9}" presName="textA" presStyleLbl="revTx" presStyleIdx="0" presStyleCnt="4">
        <dgm:presLayoutVars>
          <dgm:bulletEnabled val="1"/>
        </dgm:presLayoutVars>
      </dgm:prSet>
      <dgm:spPr>
        <a:prstGeom prst="rect">
          <a:avLst/>
        </a:prstGeom>
      </dgm:spPr>
    </dgm:pt>
    <dgm:pt modelId="{78FB04A1-0F33-4E6E-8AEA-6DD21DAD2EC8}" type="pres">
      <dgm:prSet presAssocID="{39522BC3-E1F7-4CBB-8E4E-911C5BAA0BF9}" presName="circleA" presStyleLbl="node1" presStyleIdx="0" presStyleCnt="4"/>
      <dgm:spPr/>
    </dgm:pt>
    <dgm:pt modelId="{7DC51031-FF92-48DE-91C6-4E7452035F50}" type="pres">
      <dgm:prSet presAssocID="{39522BC3-E1F7-4CBB-8E4E-911C5BAA0BF9}" presName="spaceA" presStyleCnt="0"/>
      <dgm:spPr/>
    </dgm:pt>
    <dgm:pt modelId="{E8ED13A9-C6A0-4858-9840-0C444AC584A4}" type="pres">
      <dgm:prSet presAssocID="{5C9571B1-4ECC-4E72-B4B9-745194A18D7F}" presName="space" presStyleCnt="0"/>
      <dgm:spPr/>
    </dgm:pt>
    <dgm:pt modelId="{D3D91104-947A-49AD-8E27-08D558FC6149}" type="pres">
      <dgm:prSet presAssocID="{02728016-F616-4DEB-AD37-6DC4E88A747A}" presName="compositeB" presStyleCnt="0"/>
      <dgm:spPr/>
    </dgm:pt>
    <dgm:pt modelId="{BDBE19F3-4748-4FD7-BCC5-1787AA527E5C}" type="pres">
      <dgm:prSet presAssocID="{02728016-F616-4DEB-AD37-6DC4E88A747A}" presName="textB" presStyleLbl="revTx" presStyleIdx="1" presStyleCnt="4">
        <dgm:presLayoutVars>
          <dgm:bulletEnabled val="1"/>
        </dgm:presLayoutVars>
      </dgm:prSet>
      <dgm:spPr>
        <a:prstGeom prst="rect">
          <a:avLst/>
        </a:prstGeom>
      </dgm:spPr>
    </dgm:pt>
    <dgm:pt modelId="{500B1F06-80E2-49D1-BDF2-863C1C064776}" type="pres">
      <dgm:prSet presAssocID="{02728016-F616-4DEB-AD37-6DC4E88A747A}" presName="circleB" presStyleLbl="node1" presStyleIdx="1" presStyleCnt="4"/>
      <dgm:spPr/>
    </dgm:pt>
    <dgm:pt modelId="{9C0D69C4-FB8E-4136-929A-F328F8C6EF41}" type="pres">
      <dgm:prSet presAssocID="{02728016-F616-4DEB-AD37-6DC4E88A747A}" presName="spaceB" presStyleCnt="0"/>
      <dgm:spPr/>
    </dgm:pt>
    <dgm:pt modelId="{836C0828-347D-40FE-BB81-6A2A12AADF08}" type="pres">
      <dgm:prSet presAssocID="{95CA3C49-F4FF-47BA-8954-4AEA4E6FC901}" presName="space" presStyleCnt="0"/>
      <dgm:spPr/>
    </dgm:pt>
    <dgm:pt modelId="{B81E68ED-8B7E-4DE5-B9AD-AE4094F4393B}" type="pres">
      <dgm:prSet presAssocID="{0209EC6F-DDA4-4509-BA36-D62417F14CA5}" presName="compositeA" presStyleCnt="0"/>
      <dgm:spPr/>
    </dgm:pt>
    <dgm:pt modelId="{C907A88C-14AC-41C2-AA2D-2BFF46089ED0}" type="pres">
      <dgm:prSet presAssocID="{0209EC6F-DDA4-4509-BA36-D62417F14CA5}" presName="textA" presStyleLbl="revTx" presStyleIdx="2" presStyleCnt="4">
        <dgm:presLayoutVars>
          <dgm:bulletEnabled val="1"/>
        </dgm:presLayoutVars>
      </dgm:prSet>
      <dgm:spPr>
        <a:prstGeom prst="rect">
          <a:avLst/>
        </a:prstGeom>
      </dgm:spPr>
    </dgm:pt>
    <dgm:pt modelId="{2267B56B-444D-4114-A7DF-860D033B70BB}" type="pres">
      <dgm:prSet presAssocID="{0209EC6F-DDA4-4509-BA36-D62417F14CA5}" presName="circleA" presStyleLbl="node1" presStyleIdx="2" presStyleCnt="4"/>
      <dgm:spPr/>
    </dgm:pt>
    <dgm:pt modelId="{D9A06D98-3B27-4B28-9285-53B10C559D89}" type="pres">
      <dgm:prSet presAssocID="{0209EC6F-DDA4-4509-BA36-D62417F14CA5}" presName="spaceA" presStyleCnt="0"/>
      <dgm:spPr/>
    </dgm:pt>
    <dgm:pt modelId="{FFE08945-989A-4E77-88C3-3F85DD866EEE}" type="pres">
      <dgm:prSet presAssocID="{3AAA55B5-F3A0-4C95-A3C5-E2371C3AA663}" presName="space" presStyleCnt="0"/>
      <dgm:spPr/>
    </dgm:pt>
    <dgm:pt modelId="{4B781928-C5A4-4FCD-B835-932A4503DDE7}" type="pres">
      <dgm:prSet presAssocID="{0D4D2A83-5F09-4F0F-9BE8-A55167FC9CBB}" presName="compositeB" presStyleCnt="0"/>
      <dgm:spPr/>
    </dgm:pt>
    <dgm:pt modelId="{7574CCB2-2465-491B-8320-B1C1E97056DA}" type="pres">
      <dgm:prSet presAssocID="{0D4D2A83-5F09-4F0F-9BE8-A55167FC9CBB}" presName="textB" presStyleLbl="revTx" presStyleIdx="3" presStyleCnt="4">
        <dgm:presLayoutVars>
          <dgm:bulletEnabled val="1"/>
        </dgm:presLayoutVars>
      </dgm:prSet>
      <dgm:spPr>
        <a:prstGeom prst="rect">
          <a:avLst/>
        </a:prstGeom>
      </dgm:spPr>
    </dgm:pt>
    <dgm:pt modelId="{C8FF1042-D26B-469B-9D14-563BED6636D9}" type="pres">
      <dgm:prSet presAssocID="{0D4D2A83-5F09-4F0F-9BE8-A55167FC9CBB}" presName="circleB" presStyleLbl="node1" presStyleIdx="3" presStyleCnt="4"/>
      <dgm:spPr/>
    </dgm:pt>
    <dgm:pt modelId="{184F24AF-5E1A-415C-93D6-00C1FE703E8E}" type="pres">
      <dgm:prSet presAssocID="{0D4D2A83-5F09-4F0F-9BE8-A55167FC9CBB}" presName="spaceB" presStyleCnt="0"/>
      <dgm:spPr/>
    </dgm:pt>
  </dgm:ptLst>
  <dgm:cxnLst>
    <dgm:cxn modelId="{E4A7CA2F-9B3C-45B3-823E-A8F1BE3473DE}" type="presOf" srcId="{0D4D2A83-5F09-4F0F-9BE8-A55167FC9CBB}" destId="{7574CCB2-2465-491B-8320-B1C1E97056DA}" srcOrd="0" destOrd="0" presId="urn:microsoft.com/office/officeart/2005/8/layout/hProcess11"/>
    <dgm:cxn modelId="{8BC42F71-F6CC-49C3-8BB6-4A27541E7578}" type="presOf" srcId="{02728016-F616-4DEB-AD37-6DC4E88A747A}" destId="{BDBE19F3-4748-4FD7-BCC5-1787AA527E5C}" srcOrd="0" destOrd="0" presId="urn:microsoft.com/office/officeart/2005/8/layout/hProcess11"/>
    <dgm:cxn modelId="{8DC9E57A-1E63-44FF-A728-2319AD05366D}" srcId="{D4389340-BEBE-44D4-B9CA-388771A85028}" destId="{0209EC6F-DDA4-4509-BA36-D62417F14CA5}" srcOrd="2" destOrd="0" parTransId="{F7544151-FF4B-4A93-A62E-84C75CB7A368}" sibTransId="{3AAA55B5-F3A0-4C95-A3C5-E2371C3AA663}"/>
    <dgm:cxn modelId="{AD6B5A90-E43D-41BE-AB55-921C4A19994D}" srcId="{D4389340-BEBE-44D4-B9CA-388771A85028}" destId="{39522BC3-E1F7-4CBB-8E4E-911C5BAA0BF9}" srcOrd="0" destOrd="0" parTransId="{62B1B795-7484-48AF-9C55-0A75EE1336C0}" sibTransId="{5C9571B1-4ECC-4E72-B4B9-745194A18D7F}"/>
    <dgm:cxn modelId="{15B46B9F-7DAA-4081-851A-A3BB308861A2}" type="presOf" srcId="{D4389340-BEBE-44D4-B9CA-388771A85028}" destId="{6D4B1C6F-C73A-4043-9FD8-3BBDD155B74D}" srcOrd="0" destOrd="0" presId="urn:microsoft.com/office/officeart/2005/8/layout/hProcess11"/>
    <dgm:cxn modelId="{7B37F9E4-49BB-41C2-9F31-5B4C5117DA62}" srcId="{D4389340-BEBE-44D4-B9CA-388771A85028}" destId="{02728016-F616-4DEB-AD37-6DC4E88A747A}" srcOrd="1" destOrd="0" parTransId="{4C59B4AF-1BD1-4EF9-BB54-0A2A3A0A9166}" sibTransId="{95CA3C49-F4FF-47BA-8954-4AEA4E6FC901}"/>
    <dgm:cxn modelId="{B2F617E7-78B6-4F36-9FD6-F9F6133E028B}" type="presOf" srcId="{0209EC6F-DDA4-4509-BA36-D62417F14CA5}" destId="{C907A88C-14AC-41C2-AA2D-2BFF46089ED0}" srcOrd="0" destOrd="0" presId="urn:microsoft.com/office/officeart/2005/8/layout/hProcess11"/>
    <dgm:cxn modelId="{3B3919EA-6B04-4899-A435-D93486DD37CF}" srcId="{D4389340-BEBE-44D4-B9CA-388771A85028}" destId="{0D4D2A83-5F09-4F0F-9BE8-A55167FC9CBB}" srcOrd="3" destOrd="0" parTransId="{A63EEE66-17D5-4FE8-AB67-F448F9D932C8}" sibTransId="{CA1922C0-0197-4649-AB3D-D075187B96AE}"/>
    <dgm:cxn modelId="{2068EFF5-F13D-4929-9C08-7450B60C6FF8}" type="presOf" srcId="{39522BC3-E1F7-4CBB-8E4E-911C5BAA0BF9}" destId="{CC308E12-335B-4FE2-A982-B889E2B65223}" srcOrd="0" destOrd="0" presId="urn:microsoft.com/office/officeart/2005/8/layout/hProcess11"/>
    <dgm:cxn modelId="{E08E431C-4F68-42E4-A4DD-D0F46CB2C662}" type="presParOf" srcId="{6D4B1C6F-C73A-4043-9FD8-3BBDD155B74D}" destId="{FBE701F7-D679-45B2-84B1-65D0D050E3CB}" srcOrd="0" destOrd="0" presId="urn:microsoft.com/office/officeart/2005/8/layout/hProcess11"/>
    <dgm:cxn modelId="{C60BE3B0-A082-434D-AA88-2466402D0D55}" type="presParOf" srcId="{6D4B1C6F-C73A-4043-9FD8-3BBDD155B74D}" destId="{83C7C978-28E7-4555-B156-EBB8EC7E9812}" srcOrd="1" destOrd="0" presId="urn:microsoft.com/office/officeart/2005/8/layout/hProcess11"/>
    <dgm:cxn modelId="{273440F3-3F7C-4745-95DA-70A31C4042FE}" type="presParOf" srcId="{83C7C978-28E7-4555-B156-EBB8EC7E9812}" destId="{B8462619-66D4-4E56-94A0-A6C29CF292CA}" srcOrd="0" destOrd="0" presId="urn:microsoft.com/office/officeart/2005/8/layout/hProcess11"/>
    <dgm:cxn modelId="{3FD9E89D-8C77-4E06-BE50-CC91B4DA08CB}" type="presParOf" srcId="{B8462619-66D4-4E56-94A0-A6C29CF292CA}" destId="{CC308E12-335B-4FE2-A982-B889E2B65223}" srcOrd="0" destOrd="0" presId="urn:microsoft.com/office/officeart/2005/8/layout/hProcess11"/>
    <dgm:cxn modelId="{A8CCD009-12DE-4ECF-8B4D-8FE56AC97E5F}" type="presParOf" srcId="{B8462619-66D4-4E56-94A0-A6C29CF292CA}" destId="{78FB04A1-0F33-4E6E-8AEA-6DD21DAD2EC8}" srcOrd="1" destOrd="0" presId="urn:microsoft.com/office/officeart/2005/8/layout/hProcess11"/>
    <dgm:cxn modelId="{244E3DFB-B050-4EC1-B10F-D2D93D9BE3AC}" type="presParOf" srcId="{B8462619-66D4-4E56-94A0-A6C29CF292CA}" destId="{7DC51031-FF92-48DE-91C6-4E7452035F50}" srcOrd="2" destOrd="0" presId="urn:microsoft.com/office/officeart/2005/8/layout/hProcess11"/>
    <dgm:cxn modelId="{8B277371-471E-4141-86EC-1354A4CE522C}" type="presParOf" srcId="{83C7C978-28E7-4555-B156-EBB8EC7E9812}" destId="{E8ED13A9-C6A0-4858-9840-0C444AC584A4}" srcOrd="1" destOrd="0" presId="urn:microsoft.com/office/officeart/2005/8/layout/hProcess11"/>
    <dgm:cxn modelId="{26A6B5E9-0B75-46D7-AC87-840BEA8D88D4}" type="presParOf" srcId="{83C7C978-28E7-4555-B156-EBB8EC7E9812}" destId="{D3D91104-947A-49AD-8E27-08D558FC6149}" srcOrd="2" destOrd="0" presId="urn:microsoft.com/office/officeart/2005/8/layout/hProcess11"/>
    <dgm:cxn modelId="{A9035EC7-BF0A-4601-8CD4-C20F14FAAC20}" type="presParOf" srcId="{D3D91104-947A-49AD-8E27-08D558FC6149}" destId="{BDBE19F3-4748-4FD7-BCC5-1787AA527E5C}" srcOrd="0" destOrd="0" presId="urn:microsoft.com/office/officeart/2005/8/layout/hProcess11"/>
    <dgm:cxn modelId="{7C8AB9E2-6484-441A-97E7-B4F6CFA2E6CD}" type="presParOf" srcId="{D3D91104-947A-49AD-8E27-08D558FC6149}" destId="{500B1F06-80E2-49D1-BDF2-863C1C064776}" srcOrd="1" destOrd="0" presId="urn:microsoft.com/office/officeart/2005/8/layout/hProcess11"/>
    <dgm:cxn modelId="{663A28BD-6562-4A25-AEE7-BFF6C676F32F}" type="presParOf" srcId="{D3D91104-947A-49AD-8E27-08D558FC6149}" destId="{9C0D69C4-FB8E-4136-929A-F328F8C6EF41}" srcOrd="2" destOrd="0" presId="urn:microsoft.com/office/officeart/2005/8/layout/hProcess11"/>
    <dgm:cxn modelId="{7C9737FA-207E-4E03-AE06-F36603FA7BB8}" type="presParOf" srcId="{83C7C978-28E7-4555-B156-EBB8EC7E9812}" destId="{836C0828-347D-40FE-BB81-6A2A12AADF08}" srcOrd="3" destOrd="0" presId="urn:microsoft.com/office/officeart/2005/8/layout/hProcess11"/>
    <dgm:cxn modelId="{BA149387-F72C-4578-8B20-9147D9E1CF72}" type="presParOf" srcId="{83C7C978-28E7-4555-B156-EBB8EC7E9812}" destId="{B81E68ED-8B7E-4DE5-B9AD-AE4094F4393B}" srcOrd="4" destOrd="0" presId="urn:microsoft.com/office/officeart/2005/8/layout/hProcess11"/>
    <dgm:cxn modelId="{9F4487FF-9F9E-41A1-A947-1268F0D1DCE0}" type="presParOf" srcId="{B81E68ED-8B7E-4DE5-B9AD-AE4094F4393B}" destId="{C907A88C-14AC-41C2-AA2D-2BFF46089ED0}" srcOrd="0" destOrd="0" presId="urn:microsoft.com/office/officeart/2005/8/layout/hProcess11"/>
    <dgm:cxn modelId="{215B640A-95C5-4B2C-9D0F-F418B0792DD7}" type="presParOf" srcId="{B81E68ED-8B7E-4DE5-B9AD-AE4094F4393B}" destId="{2267B56B-444D-4114-A7DF-860D033B70BB}" srcOrd="1" destOrd="0" presId="urn:microsoft.com/office/officeart/2005/8/layout/hProcess11"/>
    <dgm:cxn modelId="{A4BB8E46-99CA-49E4-81E7-63322ACC67A9}" type="presParOf" srcId="{B81E68ED-8B7E-4DE5-B9AD-AE4094F4393B}" destId="{D9A06D98-3B27-4B28-9285-53B10C559D89}" srcOrd="2" destOrd="0" presId="urn:microsoft.com/office/officeart/2005/8/layout/hProcess11"/>
    <dgm:cxn modelId="{29DCEF8D-A69A-49EA-9D3B-8B5729DB0518}" type="presParOf" srcId="{83C7C978-28E7-4555-B156-EBB8EC7E9812}" destId="{FFE08945-989A-4E77-88C3-3F85DD866EEE}" srcOrd="5" destOrd="0" presId="urn:microsoft.com/office/officeart/2005/8/layout/hProcess11"/>
    <dgm:cxn modelId="{89CE2FF6-0797-4F84-880E-77B685841B90}" type="presParOf" srcId="{83C7C978-28E7-4555-B156-EBB8EC7E9812}" destId="{4B781928-C5A4-4FCD-B835-932A4503DDE7}" srcOrd="6" destOrd="0" presId="urn:microsoft.com/office/officeart/2005/8/layout/hProcess11"/>
    <dgm:cxn modelId="{7E227F5A-F65F-4F2E-AACA-6A733F86993E}" type="presParOf" srcId="{4B781928-C5A4-4FCD-B835-932A4503DDE7}" destId="{7574CCB2-2465-491B-8320-B1C1E97056DA}" srcOrd="0" destOrd="0" presId="urn:microsoft.com/office/officeart/2005/8/layout/hProcess11"/>
    <dgm:cxn modelId="{CD2079A0-0BF4-4727-BCA8-EC3FECC34821}" type="presParOf" srcId="{4B781928-C5A4-4FCD-B835-932A4503DDE7}" destId="{C8FF1042-D26B-469B-9D14-563BED6636D9}" srcOrd="1" destOrd="0" presId="urn:microsoft.com/office/officeart/2005/8/layout/hProcess11"/>
    <dgm:cxn modelId="{A105FA3E-344F-484A-949D-3650305E5F2C}" type="presParOf" srcId="{4B781928-C5A4-4FCD-B835-932A4503DDE7}" destId="{184F24AF-5E1A-415C-93D6-00C1FE703E8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E76519-B9F9-4E66-8360-48825EDDBDBB}" type="doc">
      <dgm:prSet loTypeId="urn:microsoft.com/office/officeart/2005/8/layout/vList2" loCatId="list" qsTypeId="urn:microsoft.com/office/officeart/2005/8/quickstyle/simple5" qsCatId="simple" csTypeId="urn:microsoft.com/office/officeart/2005/8/colors/accent3_2" csCatId="accent3"/>
      <dgm:spPr/>
      <dgm:t>
        <a:bodyPr/>
        <a:lstStyle/>
        <a:p>
          <a:endParaRPr lang="en-US"/>
        </a:p>
      </dgm:t>
    </dgm:pt>
    <dgm:pt modelId="{72198D77-EEE5-4C76-BB30-DC4D05FB0AFF}">
      <dgm:prSet/>
      <dgm:spPr/>
      <dgm:t>
        <a:bodyPr/>
        <a:lstStyle/>
        <a:p>
          <a:r>
            <a:rPr lang="en-GB"/>
            <a:t>Mega sporting events are large scale sports competition which have significant international interest in a short period of time. </a:t>
          </a:r>
          <a:endParaRPr lang="en-US"/>
        </a:p>
      </dgm:t>
    </dgm:pt>
    <dgm:pt modelId="{06EA97AC-D70A-42F5-8855-C992738C91CA}" type="parTrans" cxnId="{7BF6FF42-EA48-4301-9394-84451786E0FB}">
      <dgm:prSet/>
      <dgm:spPr/>
      <dgm:t>
        <a:bodyPr/>
        <a:lstStyle/>
        <a:p>
          <a:endParaRPr lang="en-US"/>
        </a:p>
      </dgm:t>
    </dgm:pt>
    <dgm:pt modelId="{41748FDE-2E9E-4836-A260-DD6277AC9A28}" type="sibTrans" cxnId="{7BF6FF42-EA48-4301-9394-84451786E0FB}">
      <dgm:prSet/>
      <dgm:spPr/>
      <dgm:t>
        <a:bodyPr/>
        <a:lstStyle/>
        <a:p>
          <a:endParaRPr lang="en-US"/>
        </a:p>
      </dgm:t>
    </dgm:pt>
    <dgm:pt modelId="{29D0975A-8013-4440-A63D-454E64C47E95}">
      <dgm:prSet/>
      <dgm:spPr/>
      <dgm:t>
        <a:bodyPr/>
        <a:lstStyle/>
        <a:p>
          <a:r>
            <a:rPr lang="en-GB" dirty="0"/>
            <a:t>Examples of such events include World Cups and Olympic Games and to host these events countries have to meet specific criteria besides just having necessary support facilities and adequate infrastructure in place. </a:t>
          </a:r>
          <a:endParaRPr lang="en-US" dirty="0"/>
        </a:p>
      </dgm:t>
    </dgm:pt>
    <dgm:pt modelId="{C35F34B9-6255-4668-A956-68767BABE699}" type="parTrans" cxnId="{DD2F3B0C-8F82-43CE-BC45-382ED4DC16AF}">
      <dgm:prSet/>
      <dgm:spPr/>
      <dgm:t>
        <a:bodyPr/>
        <a:lstStyle/>
        <a:p>
          <a:endParaRPr lang="en-US"/>
        </a:p>
      </dgm:t>
    </dgm:pt>
    <dgm:pt modelId="{78926781-9AA1-43E6-B90A-A184F003E668}" type="sibTrans" cxnId="{DD2F3B0C-8F82-43CE-BC45-382ED4DC16AF}">
      <dgm:prSet/>
      <dgm:spPr/>
      <dgm:t>
        <a:bodyPr/>
        <a:lstStyle/>
        <a:p>
          <a:endParaRPr lang="en-US"/>
        </a:p>
      </dgm:t>
    </dgm:pt>
    <dgm:pt modelId="{19334939-65B8-48F7-9CD3-A880710BB3FB}" type="pres">
      <dgm:prSet presAssocID="{27E76519-B9F9-4E66-8360-48825EDDBDBB}" presName="linear" presStyleCnt="0">
        <dgm:presLayoutVars>
          <dgm:animLvl val="lvl"/>
          <dgm:resizeHandles val="exact"/>
        </dgm:presLayoutVars>
      </dgm:prSet>
      <dgm:spPr/>
    </dgm:pt>
    <dgm:pt modelId="{FAB160BF-018D-4C06-92B4-AA39BF0670A3}" type="pres">
      <dgm:prSet presAssocID="{72198D77-EEE5-4C76-BB30-DC4D05FB0AFF}" presName="parentText" presStyleLbl="node1" presStyleIdx="0" presStyleCnt="2">
        <dgm:presLayoutVars>
          <dgm:chMax val="0"/>
          <dgm:bulletEnabled val="1"/>
        </dgm:presLayoutVars>
      </dgm:prSet>
      <dgm:spPr/>
    </dgm:pt>
    <dgm:pt modelId="{37C55810-8368-4B99-BA25-7E1EC0C3041B}" type="pres">
      <dgm:prSet presAssocID="{41748FDE-2E9E-4836-A260-DD6277AC9A28}" presName="spacer" presStyleCnt="0"/>
      <dgm:spPr/>
    </dgm:pt>
    <dgm:pt modelId="{E2FA5CA3-20A1-4D54-9A4E-09160D70800D}" type="pres">
      <dgm:prSet presAssocID="{29D0975A-8013-4440-A63D-454E64C47E95}" presName="parentText" presStyleLbl="node1" presStyleIdx="1" presStyleCnt="2">
        <dgm:presLayoutVars>
          <dgm:chMax val="0"/>
          <dgm:bulletEnabled val="1"/>
        </dgm:presLayoutVars>
      </dgm:prSet>
      <dgm:spPr/>
    </dgm:pt>
  </dgm:ptLst>
  <dgm:cxnLst>
    <dgm:cxn modelId="{DD2F3B0C-8F82-43CE-BC45-382ED4DC16AF}" srcId="{27E76519-B9F9-4E66-8360-48825EDDBDBB}" destId="{29D0975A-8013-4440-A63D-454E64C47E95}" srcOrd="1" destOrd="0" parTransId="{C35F34B9-6255-4668-A956-68767BABE699}" sibTransId="{78926781-9AA1-43E6-B90A-A184F003E668}"/>
    <dgm:cxn modelId="{7BF6FF42-EA48-4301-9394-84451786E0FB}" srcId="{27E76519-B9F9-4E66-8360-48825EDDBDBB}" destId="{72198D77-EEE5-4C76-BB30-DC4D05FB0AFF}" srcOrd="0" destOrd="0" parTransId="{06EA97AC-D70A-42F5-8855-C992738C91CA}" sibTransId="{41748FDE-2E9E-4836-A260-DD6277AC9A28}"/>
    <dgm:cxn modelId="{5FAB9E67-8237-4879-8A84-ECECDC4723F1}" type="presOf" srcId="{72198D77-EEE5-4C76-BB30-DC4D05FB0AFF}" destId="{FAB160BF-018D-4C06-92B4-AA39BF0670A3}" srcOrd="0" destOrd="0" presId="urn:microsoft.com/office/officeart/2005/8/layout/vList2"/>
    <dgm:cxn modelId="{23D406A3-6C1F-4E0E-A3E4-EB2EE275CC46}" type="presOf" srcId="{29D0975A-8013-4440-A63D-454E64C47E95}" destId="{E2FA5CA3-20A1-4D54-9A4E-09160D70800D}" srcOrd="0" destOrd="0" presId="urn:microsoft.com/office/officeart/2005/8/layout/vList2"/>
    <dgm:cxn modelId="{1ED5F8E4-A2FF-49BC-A3C9-17F369BB16CD}" type="presOf" srcId="{27E76519-B9F9-4E66-8360-48825EDDBDBB}" destId="{19334939-65B8-48F7-9CD3-A880710BB3FB}" srcOrd="0" destOrd="0" presId="urn:microsoft.com/office/officeart/2005/8/layout/vList2"/>
    <dgm:cxn modelId="{BDD50776-6BE2-4F6B-9B19-64D061387C00}" type="presParOf" srcId="{19334939-65B8-48F7-9CD3-A880710BB3FB}" destId="{FAB160BF-018D-4C06-92B4-AA39BF0670A3}" srcOrd="0" destOrd="0" presId="urn:microsoft.com/office/officeart/2005/8/layout/vList2"/>
    <dgm:cxn modelId="{7363E943-5420-494F-9172-CC9A83DB3995}" type="presParOf" srcId="{19334939-65B8-48F7-9CD3-A880710BB3FB}" destId="{37C55810-8368-4B99-BA25-7E1EC0C3041B}" srcOrd="1" destOrd="0" presId="urn:microsoft.com/office/officeart/2005/8/layout/vList2"/>
    <dgm:cxn modelId="{366CE236-5A47-4063-BA9D-BC63952E16F2}" type="presParOf" srcId="{19334939-65B8-48F7-9CD3-A880710BB3FB}" destId="{E2FA5CA3-20A1-4D54-9A4E-09160D70800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F85E14-0EE1-4E4C-94CB-F5EDE42FC808}"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DD4323E1-1E69-4AD6-8915-8E77C3E2EF4F}">
      <dgm:prSet/>
      <dgm:spPr/>
      <dgm:t>
        <a:bodyPr/>
        <a:lstStyle/>
        <a:p>
          <a:r>
            <a:rPr lang="en-GB"/>
            <a:t>Sports events can enable substantial short-term and long-term economic benefits to the hosting region and usually attract intense competition. </a:t>
          </a:r>
          <a:endParaRPr lang="en-US"/>
        </a:p>
      </dgm:t>
    </dgm:pt>
    <dgm:pt modelId="{8B98B4C0-B06D-4D04-ADA8-18317465CA35}" type="parTrans" cxnId="{5FBF30AD-E0D2-4B85-8F97-2B4145F1F69F}">
      <dgm:prSet/>
      <dgm:spPr/>
      <dgm:t>
        <a:bodyPr/>
        <a:lstStyle/>
        <a:p>
          <a:endParaRPr lang="en-US"/>
        </a:p>
      </dgm:t>
    </dgm:pt>
    <dgm:pt modelId="{3103B631-0BBE-437F-89FD-476FD9238721}" type="sibTrans" cxnId="{5FBF30AD-E0D2-4B85-8F97-2B4145F1F69F}">
      <dgm:prSet/>
      <dgm:spPr/>
      <dgm:t>
        <a:bodyPr/>
        <a:lstStyle/>
        <a:p>
          <a:endParaRPr lang="en-US"/>
        </a:p>
      </dgm:t>
    </dgm:pt>
    <dgm:pt modelId="{2A81D4F9-31D8-40CA-9BFC-DED1264815C2}">
      <dgm:prSet/>
      <dgm:spPr/>
      <dgm:t>
        <a:bodyPr/>
        <a:lstStyle/>
        <a:p>
          <a:r>
            <a:rPr lang="en-GB"/>
            <a:t>In the short-term this could be through attracting visitor spending, the promotion of the host city; and in the long-term,  by enhancing the region’s image as a sport tourism destination.</a:t>
          </a:r>
          <a:endParaRPr lang="en-US"/>
        </a:p>
      </dgm:t>
    </dgm:pt>
    <dgm:pt modelId="{842D1B08-F9FA-41C8-A4E8-6C589D90455C}" type="parTrans" cxnId="{AB8A0255-CD82-4859-880E-2F68ABB8AF20}">
      <dgm:prSet/>
      <dgm:spPr/>
      <dgm:t>
        <a:bodyPr/>
        <a:lstStyle/>
        <a:p>
          <a:endParaRPr lang="en-US"/>
        </a:p>
      </dgm:t>
    </dgm:pt>
    <dgm:pt modelId="{52B13ADC-01FB-4CCE-944C-D125E4F365F5}" type="sibTrans" cxnId="{AB8A0255-CD82-4859-880E-2F68ABB8AF20}">
      <dgm:prSet/>
      <dgm:spPr/>
      <dgm:t>
        <a:bodyPr/>
        <a:lstStyle/>
        <a:p>
          <a:endParaRPr lang="en-US"/>
        </a:p>
      </dgm:t>
    </dgm:pt>
    <dgm:pt modelId="{D1C0E441-17FA-4ECC-B026-034308050F4D}">
      <dgm:prSet/>
      <dgm:spPr/>
      <dgm:t>
        <a:bodyPr/>
        <a:lstStyle/>
        <a:p>
          <a:r>
            <a:rPr lang="en-GB"/>
            <a:t>Staging sports events incurs upfront operational expenditure through, for example, investments, staff salaries, marketing, facilities, and equipment. </a:t>
          </a:r>
          <a:endParaRPr lang="en-US"/>
        </a:p>
      </dgm:t>
    </dgm:pt>
    <dgm:pt modelId="{1BF22463-4A83-4BA7-8BE3-A483EEF14AF6}" type="parTrans" cxnId="{131E48CF-50CD-4DEC-8DE0-B7D790621285}">
      <dgm:prSet/>
      <dgm:spPr/>
      <dgm:t>
        <a:bodyPr/>
        <a:lstStyle/>
        <a:p>
          <a:endParaRPr lang="en-US"/>
        </a:p>
      </dgm:t>
    </dgm:pt>
    <dgm:pt modelId="{BDD78A7E-8101-4968-ACBD-49B9732483BA}" type="sibTrans" cxnId="{131E48CF-50CD-4DEC-8DE0-B7D790621285}">
      <dgm:prSet/>
      <dgm:spPr/>
      <dgm:t>
        <a:bodyPr/>
        <a:lstStyle/>
        <a:p>
          <a:endParaRPr lang="en-US"/>
        </a:p>
      </dgm:t>
    </dgm:pt>
    <dgm:pt modelId="{987B4526-B18C-4EB5-8EC2-4474463BF5F6}" type="pres">
      <dgm:prSet presAssocID="{3AF85E14-0EE1-4E4C-94CB-F5EDE42FC808}" presName="vert0" presStyleCnt="0">
        <dgm:presLayoutVars>
          <dgm:dir/>
          <dgm:animOne val="branch"/>
          <dgm:animLvl val="lvl"/>
        </dgm:presLayoutVars>
      </dgm:prSet>
      <dgm:spPr/>
    </dgm:pt>
    <dgm:pt modelId="{3D2C5C08-211F-4168-8792-F1F18D741433}" type="pres">
      <dgm:prSet presAssocID="{DD4323E1-1E69-4AD6-8915-8E77C3E2EF4F}" presName="thickLine" presStyleLbl="alignNode1" presStyleIdx="0" presStyleCnt="3"/>
      <dgm:spPr/>
    </dgm:pt>
    <dgm:pt modelId="{DC5A98F4-BFE5-4BF0-8F63-66148879A751}" type="pres">
      <dgm:prSet presAssocID="{DD4323E1-1E69-4AD6-8915-8E77C3E2EF4F}" presName="horz1" presStyleCnt="0"/>
      <dgm:spPr/>
    </dgm:pt>
    <dgm:pt modelId="{DBE90F93-70C2-4DD1-BCAE-5F1B3711DBD1}" type="pres">
      <dgm:prSet presAssocID="{DD4323E1-1E69-4AD6-8915-8E77C3E2EF4F}" presName="tx1" presStyleLbl="revTx" presStyleIdx="0" presStyleCnt="3"/>
      <dgm:spPr/>
    </dgm:pt>
    <dgm:pt modelId="{00B85E1D-6BE0-4E53-BEAD-708107C1333B}" type="pres">
      <dgm:prSet presAssocID="{DD4323E1-1E69-4AD6-8915-8E77C3E2EF4F}" presName="vert1" presStyleCnt="0"/>
      <dgm:spPr/>
    </dgm:pt>
    <dgm:pt modelId="{6C49BD9B-717F-4106-AFE5-0E8619712259}" type="pres">
      <dgm:prSet presAssocID="{2A81D4F9-31D8-40CA-9BFC-DED1264815C2}" presName="thickLine" presStyleLbl="alignNode1" presStyleIdx="1" presStyleCnt="3"/>
      <dgm:spPr/>
    </dgm:pt>
    <dgm:pt modelId="{E3AE8381-B14C-48D6-9FAD-6F63354212D9}" type="pres">
      <dgm:prSet presAssocID="{2A81D4F9-31D8-40CA-9BFC-DED1264815C2}" presName="horz1" presStyleCnt="0"/>
      <dgm:spPr/>
    </dgm:pt>
    <dgm:pt modelId="{145B30C0-02C6-4058-9B84-0BF8F2E943B2}" type="pres">
      <dgm:prSet presAssocID="{2A81D4F9-31D8-40CA-9BFC-DED1264815C2}" presName="tx1" presStyleLbl="revTx" presStyleIdx="1" presStyleCnt="3"/>
      <dgm:spPr/>
    </dgm:pt>
    <dgm:pt modelId="{50851A68-332D-40E0-B7F3-6F3E259F9777}" type="pres">
      <dgm:prSet presAssocID="{2A81D4F9-31D8-40CA-9BFC-DED1264815C2}" presName="vert1" presStyleCnt="0"/>
      <dgm:spPr/>
    </dgm:pt>
    <dgm:pt modelId="{B10EF914-A1B8-45C5-ABA7-B71E000832D1}" type="pres">
      <dgm:prSet presAssocID="{D1C0E441-17FA-4ECC-B026-034308050F4D}" presName="thickLine" presStyleLbl="alignNode1" presStyleIdx="2" presStyleCnt="3"/>
      <dgm:spPr/>
    </dgm:pt>
    <dgm:pt modelId="{EE9C2146-95AE-47D7-9884-D5A4031AD834}" type="pres">
      <dgm:prSet presAssocID="{D1C0E441-17FA-4ECC-B026-034308050F4D}" presName="horz1" presStyleCnt="0"/>
      <dgm:spPr/>
    </dgm:pt>
    <dgm:pt modelId="{844C73A3-F3DE-4E6A-9E2E-084B4406E5BD}" type="pres">
      <dgm:prSet presAssocID="{D1C0E441-17FA-4ECC-B026-034308050F4D}" presName="tx1" presStyleLbl="revTx" presStyleIdx="2" presStyleCnt="3"/>
      <dgm:spPr/>
    </dgm:pt>
    <dgm:pt modelId="{9D63B0E3-E374-4321-ACD2-61C699EA833D}" type="pres">
      <dgm:prSet presAssocID="{D1C0E441-17FA-4ECC-B026-034308050F4D}" presName="vert1" presStyleCnt="0"/>
      <dgm:spPr/>
    </dgm:pt>
  </dgm:ptLst>
  <dgm:cxnLst>
    <dgm:cxn modelId="{AB8A0255-CD82-4859-880E-2F68ABB8AF20}" srcId="{3AF85E14-0EE1-4E4C-94CB-F5EDE42FC808}" destId="{2A81D4F9-31D8-40CA-9BFC-DED1264815C2}" srcOrd="1" destOrd="0" parTransId="{842D1B08-F9FA-41C8-A4E8-6C589D90455C}" sibTransId="{52B13ADC-01FB-4CCE-944C-D125E4F365F5}"/>
    <dgm:cxn modelId="{124F1359-377D-4374-87A3-978F2E842EDB}" type="presOf" srcId="{2A81D4F9-31D8-40CA-9BFC-DED1264815C2}" destId="{145B30C0-02C6-4058-9B84-0BF8F2E943B2}" srcOrd="0" destOrd="0" presId="urn:microsoft.com/office/officeart/2008/layout/LinedList"/>
    <dgm:cxn modelId="{FD7C3995-73F6-4126-8AD6-12CC94B173ED}" type="presOf" srcId="{DD4323E1-1E69-4AD6-8915-8E77C3E2EF4F}" destId="{DBE90F93-70C2-4DD1-BCAE-5F1B3711DBD1}" srcOrd="0" destOrd="0" presId="urn:microsoft.com/office/officeart/2008/layout/LinedList"/>
    <dgm:cxn modelId="{47D5B0A3-DE3C-4FC5-97F0-DF258FDBCF1C}" type="presOf" srcId="{D1C0E441-17FA-4ECC-B026-034308050F4D}" destId="{844C73A3-F3DE-4E6A-9E2E-084B4406E5BD}" srcOrd="0" destOrd="0" presId="urn:microsoft.com/office/officeart/2008/layout/LinedList"/>
    <dgm:cxn modelId="{5FBF30AD-E0D2-4B85-8F97-2B4145F1F69F}" srcId="{3AF85E14-0EE1-4E4C-94CB-F5EDE42FC808}" destId="{DD4323E1-1E69-4AD6-8915-8E77C3E2EF4F}" srcOrd="0" destOrd="0" parTransId="{8B98B4C0-B06D-4D04-ADA8-18317465CA35}" sibTransId="{3103B631-0BBE-437F-89FD-476FD9238721}"/>
    <dgm:cxn modelId="{694303AE-FDB1-480E-A5AE-5F34D8168793}" type="presOf" srcId="{3AF85E14-0EE1-4E4C-94CB-F5EDE42FC808}" destId="{987B4526-B18C-4EB5-8EC2-4474463BF5F6}" srcOrd="0" destOrd="0" presId="urn:microsoft.com/office/officeart/2008/layout/LinedList"/>
    <dgm:cxn modelId="{131E48CF-50CD-4DEC-8DE0-B7D790621285}" srcId="{3AF85E14-0EE1-4E4C-94CB-F5EDE42FC808}" destId="{D1C0E441-17FA-4ECC-B026-034308050F4D}" srcOrd="2" destOrd="0" parTransId="{1BF22463-4A83-4BA7-8BE3-A483EEF14AF6}" sibTransId="{BDD78A7E-8101-4968-ACBD-49B9732483BA}"/>
    <dgm:cxn modelId="{7A843A60-5093-4B88-895C-30AB84EB4DFA}" type="presParOf" srcId="{987B4526-B18C-4EB5-8EC2-4474463BF5F6}" destId="{3D2C5C08-211F-4168-8792-F1F18D741433}" srcOrd="0" destOrd="0" presId="urn:microsoft.com/office/officeart/2008/layout/LinedList"/>
    <dgm:cxn modelId="{F8B8A177-91E0-416E-BF31-AC339D2A7657}" type="presParOf" srcId="{987B4526-B18C-4EB5-8EC2-4474463BF5F6}" destId="{DC5A98F4-BFE5-4BF0-8F63-66148879A751}" srcOrd="1" destOrd="0" presId="urn:microsoft.com/office/officeart/2008/layout/LinedList"/>
    <dgm:cxn modelId="{B5A9931D-F05D-4A8A-8690-E4DCF762A25C}" type="presParOf" srcId="{DC5A98F4-BFE5-4BF0-8F63-66148879A751}" destId="{DBE90F93-70C2-4DD1-BCAE-5F1B3711DBD1}" srcOrd="0" destOrd="0" presId="urn:microsoft.com/office/officeart/2008/layout/LinedList"/>
    <dgm:cxn modelId="{B01A13D1-B490-4F9A-BA9A-A501667186B6}" type="presParOf" srcId="{DC5A98F4-BFE5-4BF0-8F63-66148879A751}" destId="{00B85E1D-6BE0-4E53-BEAD-708107C1333B}" srcOrd="1" destOrd="0" presId="urn:microsoft.com/office/officeart/2008/layout/LinedList"/>
    <dgm:cxn modelId="{B5638D12-6246-4B1D-858E-BCDF7A6FDF31}" type="presParOf" srcId="{987B4526-B18C-4EB5-8EC2-4474463BF5F6}" destId="{6C49BD9B-717F-4106-AFE5-0E8619712259}" srcOrd="2" destOrd="0" presId="urn:microsoft.com/office/officeart/2008/layout/LinedList"/>
    <dgm:cxn modelId="{8A712CBF-E24E-49C3-B128-8FCA241B2757}" type="presParOf" srcId="{987B4526-B18C-4EB5-8EC2-4474463BF5F6}" destId="{E3AE8381-B14C-48D6-9FAD-6F63354212D9}" srcOrd="3" destOrd="0" presId="urn:microsoft.com/office/officeart/2008/layout/LinedList"/>
    <dgm:cxn modelId="{BB3BBBCA-44F4-4A87-A0E5-FFA66207E9FA}" type="presParOf" srcId="{E3AE8381-B14C-48D6-9FAD-6F63354212D9}" destId="{145B30C0-02C6-4058-9B84-0BF8F2E943B2}" srcOrd="0" destOrd="0" presId="urn:microsoft.com/office/officeart/2008/layout/LinedList"/>
    <dgm:cxn modelId="{00CE5CDF-77E1-4ACE-8D26-140BA2353D74}" type="presParOf" srcId="{E3AE8381-B14C-48D6-9FAD-6F63354212D9}" destId="{50851A68-332D-40E0-B7F3-6F3E259F9777}" srcOrd="1" destOrd="0" presId="urn:microsoft.com/office/officeart/2008/layout/LinedList"/>
    <dgm:cxn modelId="{51351253-53B8-41F1-8F5D-ED208F142479}" type="presParOf" srcId="{987B4526-B18C-4EB5-8EC2-4474463BF5F6}" destId="{B10EF914-A1B8-45C5-ABA7-B71E000832D1}" srcOrd="4" destOrd="0" presId="urn:microsoft.com/office/officeart/2008/layout/LinedList"/>
    <dgm:cxn modelId="{489A015A-9EFB-44E2-B758-00069F1902C1}" type="presParOf" srcId="{987B4526-B18C-4EB5-8EC2-4474463BF5F6}" destId="{EE9C2146-95AE-47D7-9884-D5A4031AD834}" srcOrd="5" destOrd="0" presId="urn:microsoft.com/office/officeart/2008/layout/LinedList"/>
    <dgm:cxn modelId="{5E460677-8597-4CB9-8134-91A9CC7CFB41}" type="presParOf" srcId="{EE9C2146-95AE-47D7-9884-D5A4031AD834}" destId="{844C73A3-F3DE-4E6A-9E2E-084B4406E5BD}" srcOrd="0" destOrd="0" presId="urn:microsoft.com/office/officeart/2008/layout/LinedList"/>
    <dgm:cxn modelId="{7125831C-BB3F-465F-92D9-A75FC8248512}" type="presParOf" srcId="{EE9C2146-95AE-47D7-9884-D5A4031AD834}" destId="{9D63B0E3-E374-4321-ACD2-61C699EA833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8AE6C5-C9CC-414F-BB58-694BB108DB54}" type="doc">
      <dgm:prSet loTypeId="urn:microsoft.com/office/officeart/2005/8/layout/vList2" loCatId="list" qsTypeId="urn:microsoft.com/office/officeart/2005/8/quickstyle/simple4" qsCatId="simple" csTypeId="urn:microsoft.com/office/officeart/2005/8/colors/accent3_2" csCatId="accent3"/>
      <dgm:spPr/>
      <dgm:t>
        <a:bodyPr/>
        <a:lstStyle/>
        <a:p>
          <a:endParaRPr lang="en-US"/>
        </a:p>
      </dgm:t>
    </dgm:pt>
    <dgm:pt modelId="{9A74D536-5314-41A6-ABEF-2DAA3A411030}">
      <dgm:prSet/>
      <dgm:spPr/>
      <dgm:t>
        <a:bodyPr/>
        <a:lstStyle/>
        <a:p>
          <a:r>
            <a:rPr lang="en-GB" b="1"/>
            <a:t>Figures released by Longwoods International</a:t>
          </a:r>
          <a:endParaRPr lang="en-US"/>
        </a:p>
      </dgm:t>
    </dgm:pt>
    <dgm:pt modelId="{759F5D6B-3A39-4635-AA0D-E38AA45A6D49}" type="parTrans" cxnId="{DBE7C283-0AE2-44DE-8539-E864DE8DF90C}">
      <dgm:prSet/>
      <dgm:spPr/>
      <dgm:t>
        <a:bodyPr/>
        <a:lstStyle/>
        <a:p>
          <a:endParaRPr lang="en-US"/>
        </a:p>
      </dgm:t>
    </dgm:pt>
    <dgm:pt modelId="{0F1CB0E1-38C5-4649-9217-2F0D08DBC4DD}" type="sibTrans" cxnId="{DBE7C283-0AE2-44DE-8539-E864DE8DF90C}">
      <dgm:prSet/>
      <dgm:spPr/>
      <dgm:t>
        <a:bodyPr/>
        <a:lstStyle/>
        <a:p>
          <a:endParaRPr lang="en-US"/>
        </a:p>
      </dgm:t>
    </dgm:pt>
    <dgm:pt modelId="{2D860F4E-612D-4FBC-AAF4-EAB3D07E94C3}">
      <dgm:prSet/>
      <dgm:spPr/>
      <dgm:t>
        <a:bodyPr/>
        <a:lstStyle/>
        <a:p>
          <a:r>
            <a:rPr lang="en-GB"/>
            <a:t>$31 billion was spent in the United States by travellers who spent at least one night attending or participating in a sporting event in 2017. </a:t>
          </a:r>
          <a:endParaRPr lang="en-US"/>
        </a:p>
      </dgm:t>
    </dgm:pt>
    <dgm:pt modelId="{B3062AD6-E0FE-461B-98BC-E25A9D97B004}" type="parTrans" cxnId="{DF2A072D-CA92-408C-A794-ECFBAB831667}">
      <dgm:prSet/>
      <dgm:spPr/>
      <dgm:t>
        <a:bodyPr/>
        <a:lstStyle/>
        <a:p>
          <a:endParaRPr lang="en-US"/>
        </a:p>
      </dgm:t>
    </dgm:pt>
    <dgm:pt modelId="{E772FB85-BBFB-472B-944A-E5C17A524C59}" type="sibTrans" cxnId="{DF2A072D-CA92-408C-A794-ECFBAB831667}">
      <dgm:prSet/>
      <dgm:spPr/>
      <dgm:t>
        <a:bodyPr/>
        <a:lstStyle/>
        <a:p>
          <a:endParaRPr lang="en-US"/>
        </a:p>
      </dgm:t>
    </dgm:pt>
    <dgm:pt modelId="{4D4742B6-F611-4351-A867-F04491C7FE7F}">
      <dgm:prSet/>
      <dgm:spPr/>
      <dgm:t>
        <a:bodyPr/>
        <a:lstStyle/>
        <a:p>
          <a:r>
            <a:rPr lang="en-GB"/>
            <a:t>120 million trips were made last year to sporting events.</a:t>
          </a:r>
          <a:endParaRPr lang="en-US"/>
        </a:p>
      </dgm:t>
    </dgm:pt>
    <dgm:pt modelId="{DD308199-B2A9-4DCF-BA46-79DC1560E06B}" type="parTrans" cxnId="{364D29C4-69BF-4666-A24C-5A49BDD38627}">
      <dgm:prSet/>
      <dgm:spPr/>
      <dgm:t>
        <a:bodyPr/>
        <a:lstStyle/>
        <a:p>
          <a:endParaRPr lang="en-US"/>
        </a:p>
      </dgm:t>
    </dgm:pt>
    <dgm:pt modelId="{B9A71B84-E8B8-4E78-811D-D4536190E2D0}" type="sibTrans" cxnId="{364D29C4-69BF-4666-A24C-5A49BDD38627}">
      <dgm:prSet/>
      <dgm:spPr/>
      <dgm:t>
        <a:bodyPr/>
        <a:lstStyle/>
        <a:p>
          <a:endParaRPr lang="en-US"/>
        </a:p>
      </dgm:t>
    </dgm:pt>
    <dgm:pt modelId="{4386DF90-F06E-4081-AC61-ABACC16BC548}">
      <dgm:prSet/>
      <dgm:spPr/>
      <dgm:t>
        <a:bodyPr/>
        <a:lstStyle/>
        <a:p>
          <a:r>
            <a:rPr lang="en-GB" dirty="0"/>
            <a:t>People spent $256 per person various activities including hospitality, transportation, food and beverage, retail and recreation.</a:t>
          </a:r>
          <a:endParaRPr lang="en-US" dirty="0"/>
        </a:p>
      </dgm:t>
    </dgm:pt>
    <dgm:pt modelId="{AF13B18D-8740-4255-9EED-1704EB94B280}" type="parTrans" cxnId="{96A150D3-C3BA-4BBD-AF67-05287CB65BEF}">
      <dgm:prSet/>
      <dgm:spPr/>
      <dgm:t>
        <a:bodyPr/>
        <a:lstStyle/>
        <a:p>
          <a:endParaRPr lang="en-US"/>
        </a:p>
      </dgm:t>
    </dgm:pt>
    <dgm:pt modelId="{F4C9314B-11CB-4780-B24B-6896B1CDE58A}" type="sibTrans" cxnId="{96A150D3-C3BA-4BBD-AF67-05287CB65BEF}">
      <dgm:prSet/>
      <dgm:spPr/>
      <dgm:t>
        <a:bodyPr/>
        <a:lstStyle/>
        <a:p>
          <a:endParaRPr lang="en-US"/>
        </a:p>
      </dgm:t>
    </dgm:pt>
    <dgm:pt modelId="{5F82BCDF-FE05-4AB2-9E83-9695A1F11E66}">
      <dgm:prSet/>
      <dgm:spPr/>
      <dgm:t>
        <a:bodyPr/>
        <a:lstStyle/>
        <a:p>
          <a:r>
            <a:rPr lang="en-GB"/>
            <a:t>$11.4 billion was spent directly by visitors at sports events in the U.S. in 2017</a:t>
          </a:r>
          <a:endParaRPr lang="en-US"/>
        </a:p>
      </dgm:t>
    </dgm:pt>
    <dgm:pt modelId="{9593FE4A-D0B1-4283-ACF3-02782520AC53}" type="parTrans" cxnId="{05698E4A-BC70-4C1E-9A63-BFF383723824}">
      <dgm:prSet/>
      <dgm:spPr/>
      <dgm:t>
        <a:bodyPr/>
        <a:lstStyle/>
        <a:p>
          <a:endParaRPr lang="en-US"/>
        </a:p>
      </dgm:t>
    </dgm:pt>
    <dgm:pt modelId="{1615FD95-7AA3-438B-B10B-A360BD5FA2E7}" type="sibTrans" cxnId="{05698E4A-BC70-4C1E-9A63-BFF383723824}">
      <dgm:prSet/>
      <dgm:spPr/>
      <dgm:t>
        <a:bodyPr/>
        <a:lstStyle/>
        <a:p>
          <a:endParaRPr lang="en-US"/>
        </a:p>
      </dgm:t>
    </dgm:pt>
    <dgm:pt modelId="{F8721B40-C2B9-489E-A20A-5DD9C9385FE4}" type="pres">
      <dgm:prSet presAssocID="{938AE6C5-C9CC-414F-BB58-694BB108DB54}" presName="linear" presStyleCnt="0">
        <dgm:presLayoutVars>
          <dgm:animLvl val="lvl"/>
          <dgm:resizeHandles val="exact"/>
        </dgm:presLayoutVars>
      </dgm:prSet>
      <dgm:spPr/>
    </dgm:pt>
    <dgm:pt modelId="{2242A803-8B43-49E3-A694-AC8A177E9195}" type="pres">
      <dgm:prSet presAssocID="{9A74D536-5314-41A6-ABEF-2DAA3A411030}" presName="parentText" presStyleLbl="node1" presStyleIdx="0" presStyleCnt="5">
        <dgm:presLayoutVars>
          <dgm:chMax val="0"/>
          <dgm:bulletEnabled val="1"/>
        </dgm:presLayoutVars>
      </dgm:prSet>
      <dgm:spPr/>
    </dgm:pt>
    <dgm:pt modelId="{57DB84BA-8E74-43C9-A021-24E66460374D}" type="pres">
      <dgm:prSet presAssocID="{0F1CB0E1-38C5-4649-9217-2F0D08DBC4DD}" presName="spacer" presStyleCnt="0"/>
      <dgm:spPr/>
    </dgm:pt>
    <dgm:pt modelId="{95F28D55-04AA-49E6-9F16-CC17B82B65B8}" type="pres">
      <dgm:prSet presAssocID="{2D860F4E-612D-4FBC-AAF4-EAB3D07E94C3}" presName="parentText" presStyleLbl="node1" presStyleIdx="1" presStyleCnt="5">
        <dgm:presLayoutVars>
          <dgm:chMax val="0"/>
          <dgm:bulletEnabled val="1"/>
        </dgm:presLayoutVars>
      </dgm:prSet>
      <dgm:spPr/>
    </dgm:pt>
    <dgm:pt modelId="{5CFC28FA-381E-4325-A190-EAF910F9526F}" type="pres">
      <dgm:prSet presAssocID="{E772FB85-BBFB-472B-944A-E5C17A524C59}" presName="spacer" presStyleCnt="0"/>
      <dgm:spPr/>
    </dgm:pt>
    <dgm:pt modelId="{9BAD6C9D-CF22-4C59-92DE-9B21D9383939}" type="pres">
      <dgm:prSet presAssocID="{4D4742B6-F611-4351-A867-F04491C7FE7F}" presName="parentText" presStyleLbl="node1" presStyleIdx="2" presStyleCnt="5">
        <dgm:presLayoutVars>
          <dgm:chMax val="0"/>
          <dgm:bulletEnabled val="1"/>
        </dgm:presLayoutVars>
      </dgm:prSet>
      <dgm:spPr/>
    </dgm:pt>
    <dgm:pt modelId="{49B3EDE2-E55C-4CD1-A4D1-847D5EDBA920}" type="pres">
      <dgm:prSet presAssocID="{B9A71B84-E8B8-4E78-811D-D4536190E2D0}" presName="spacer" presStyleCnt="0"/>
      <dgm:spPr/>
    </dgm:pt>
    <dgm:pt modelId="{4158A168-A122-4CF9-96FD-40C3D5E80B63}" type="pres">
      <dgm:prSet presAssocID="{4386DF90-F06E-4081-AC61-ABACC16BC548}" presName="parentText" presStyleLbl="node1" presStyleIdx="3" presStyleCnt="5">
        <dgm:presLayoutVars>
          <dgm:chMax val="0"/>
          <dgm:bulletEnabled val="1"/>
        </dgm:presLayoutVars>
      </dgm:prSet>
      <dgm:spPr/>
    </dgm:pt>
    <dgm:pt modelId="{AFFAA925-E798-42AD-A862-8781FA0F303C}" type="pres">
      <dgm:prSet presAssocID="{F4C9314B-11CB-4780-B24B-6896B1CDE58A}" presName="spacer" presStyleCnt="0"/>
      <dgm:spPr/>
    </dgm:pt>
    <dgm:pt modelId="{33423646-AB00-417A-8859-EF5CFA2FAEC8}" type="pres">
      <dgm:prSet presAssocID="{5F82BCDF-FE05-4AB2-9E83-9695A1F11E66}" presName="parentText" presStyleLbl="node1" presStyleIdx="4" presStyleCnt="5">
        <dgm:presLayoutVars>
          <dgm:chMax val="0"/>
          <dgm:bulletEnabled val="1"/>
        </dgm:presLayoutVars>
      </dgm:prSet>
      <dgm:spPr/>
    </dgm:pt>
  </dgm:ptLst>
  <dgm:cxnLst>
    <dgm:cxn modelId="{180B1009-1CA6-4CD8-88D1-5B210C774F1E}" type="presOf" srcId="{2D860F4E-612D-4FBC-AAF4-EAB3D07E94C3}" destId="{95F28D55-04AA-49E6-9F16-CC17B82B65B8}" srcOrd="0" destOrd="0" presId="urn:microsoft.com/office/officeart/2005/8/layout/vList2"/>
    <dgm:cxn modelId="{5D2BDA24-1B0D-48D5-9046-25C7DE3526DE}" type="presOf" srcId="{4386DF90-F06E-4081-AC61-ABACC16BC548}" destId="{4158A168-A122-4CF9-96FD-40C3D5E80B63}" srcOrd="0" destOrd="0" presId="urn:microsoft.com/office/officeart/2005/8/layout/vList2"/>
    <dgm:cxn modelId="{02DDEE26-4FF0-4B53-B6CC-50480F1413FC}" type="presOf" srcId="{4D4742B6-F611-4351-A867-F04491C7FE7F}" destId="{9BAD6C9D-CF22-4C59-92DE-9B21D9383939}" srcOrd="0" destOrd="0" presId="urn:microsoft.com/office/officeart/2005/8/layout/vList2"/>
    <dgm:cxn modelId="{DF2A072D-CA92-408C-A794-ECFBAB831667}" srcId="{938AE6C5-C9CC-414F-BB58-694BB108DB54}" destId="{2D860F4E-612D-4FBC-AAF4-EAB3D07E94C3}" srcOrd="1" destOrd="0" parTransId="{B3062AD6-E0FE-461B-98BC-E25A9D97B004}" sibTransId="{E772FB85-BBFB-472B-944A-E5C17A524C59}"/>
    <dgm:cxn modelId="{FF9B9C38-38E0-44A7-8F0B-962C39F4CE40}" type="presOf" srcId="{5F82BCDF-FE05-4AB2-9E83-9695A1F11E66}" destId="{33423646-AB00-417A-8859-EF5CFA2FAEC8}" srcOrd="0" destOrd="0" presId="urn:microsoft.com/office/officeart/2005/8/layout/vList2"/>
    <dgm:cxn modelId="{05698E4A-BC70-4C1E-9A63-BFF383723824}" srcId="{938AE6C5-C9CC-414F-BB58-694BB108DB54}" destId="{5F82BCDF-FE05-4AB2-9E83-9695A1F11E66}" srcOrd="4" destOrd="0" parTransId="{9593FE4A-D0B1-4283-ACF3-02782520AC53}" sibTransId="{1615FD95-7AA3-438B-B10B-A360BD5FA2E7}"/>
    <dgm:cxn modelId="{DBE7C283-0AE2-44DE-8539-E864DE8DF90C}" srcId="{938AE6C5-C9CC-414F-BB58-694BB108DB54}" destId="{9A74D536-5314-41A6-ABEF-2DAA3A411030}" srcOrd="0" destOrd="0" parTransId="{759F5D6B-3A39-4635-AA0D-E38AA45A6D49}" sibTransId="{0F1CB0E1-38C5-4649-9217-2F0D08DBC4DD}"/>
    <dgm:cxn modelId="{41036387-A6D4-4C10-83DD-222CFCED030A}" type="presOf" srcId="{938AE6C5-C9CC-414F-BB58-694BB108DB54}" destId="{F8721B40-C2B9-489E-A20A-5DD9C9385FE4}" srcOrd="0" destOrd="0" presId="urn:microsoft.com/office/officeart/2005/8/layout/vList2"/>
    <dgm:cxn modelId="{B9E239A0-8A80-4D8E-8D7B-A76F36F02B9A}" type="presOf" srcId="{9A74D536-5314-41A6-ABEF-2DAA3A411030}" destId="{2242A803-8B43-49E3-A694-AC8A177E9195}" srcOrd="0" destOrd="0" presId="urn:microsoft.com/office/officeart/2005/8/layout/vList2"/>
    <dgm:cxn modelId="{364D29C4-69BF-4666-A24C-5A49BDD38627}" srcId="{938AE6C5-C9CC-414F-BB58-694BB108DB54}" destId="{4D4742B6-F611-4351-A867-F04491C7FE7F}" srcOrd="2" destOrd="0" parTransId="{DD308199-B2A9-4DCF-BA46-79DC1560E06B}" sibTransId="{B9A71B84-E8B8-4E78-811D-D4536190E2D0}"/>
    <dgm:cxn modelId="{96A150D3-C3BA-4BBD-AF67-05287CB65BEF}" srcId="{938AE6C5-C9CC-414F-BB58-694BB108DB54}" destId="{4386DF90-F06E-4081-AC61-ABACC16BC548}" srcOrd="3" destOrd="0" parTransId="{AF13B18D-8740-4255-9EED-1704EB94B280}" sibTransId="{F4C9314B-11CB-4780-B24B-6896B1CDE58A}"/>
    <dgm:cxn modelId="{2D2C108D-ED30-4684-98A4-167B8FC55624}" type="presParOf" srcId="{F8721B40-C2B9-489E-A20A-5DD9C9385FE4}" destId="{2242A803-8B43-49E3-A694-AC8A177E9195}" srcOrd="0" destOrd="0" presId="urn:microsoft.com/office/officeart/2005/8/layout/vList2"/>
    <dgm:cxn modelId="{D062BFA6-9186-4A20-8881-69865AD194CF}" type="presParOf" srcId="{F8721B40-C2B9-489E-A20A-5DD9C9385FE4}" destId="{57DB84BA-8E74-43C9-A021-24E66460374D}" srcOrd="1" destOrd="0" presId="urn:microsoft.com/office/officeart/2005/8/layout/vList2"/>
    <dgm:cxn modelId="{A5CB9CCD-868F-4924-B84A-0F6049EBD5ED}" type="presParOf" srcId="{F8721B40-C2B9-489E-A20A-5DD9C9385FE4}" destId="{95F28D55-04AA-49E6-9F16-CC17B82B65B8}" srcOrd="2" destOrd="0" presId="urn:microsoft.com/office/officeart/2005/8/layout/vList2"/>
    <dgm:cxn modelId="{5540B422-0A3B-4D47-8BF9-4D0557DF30A2}" type="presParOf" srcId="{F8721B40-C2B9-489E-A20A-5DD9C9385FE4}" destId="{5CFC28FA-381E-4325-A190-EAF910F9526F}" srcOrd="3" destOrd="0" presId="urn:microsoft.com/office/officeart/2005/8/layout/vList2"/>
    <dgm:cxn modelId="{A8DFEDAE-D63D-4A0D-9358-3EDADF50C1C5}" type="presParOf" srcId="{F8721B40-C2B9-489E-A20A-5DD9C9385FE4}" destId="{9BAD6C9D-CF22-4C59-92DE-9B21D9383939}" srcOrd="4" destOrd="0" presId="urn:microsoft.com/office/officeart/2005/8/layout/vList2"/>
    <dgm:cxn modelId="{8554D126-A1DB-4B15-B0DD-DA6491FD8858}" type="presParOf" srcId="{F8721B40-C2B9-489E-A20A-5DD9C9385FE4}" destId="{49B3EDE2-E55C-4CD1-A4D1-847D5EDBA920}" srcOrd="5" destOrd="0" presId="urn:microsoft.com/office/officeart/2005/8/layout/vList2"/>
    <dgm:cxn modelId="{8D19EC25-9E67-4BEF-AB5E-1B30F61F22F6}" type="presParOf" srcId="{F8721B40-C2B9-489E-A20A-5DD9C9385FE4}" destId="{4158A168-A122-4CF9-96FD-40C3D5E80B63}" srcOrd="6" destOrd="0" presId="urn:microsoft.com/office/officeart/2005/8/layout/vList2"/>
    <dgm:cxn modelId="{9FE12ACB-B655-4AA0-A217-E45982465B4B}" type="presParOf" srcId="{F8721B40-C2B9-489E-A20A-5DD9C9385FE4}" destId="{AFFAA925-E798-42AD-A862-8781FA0F303C}" srcOrd="7" destOrd="0" presId="urn:microsoft.com/office/officeart/2005/8/layout/vList2"/>
    <dgm:cxn modelId="{8650694D-839A-480C-9FF2-30750D76B120}" type="presParOf" srcId="{F8721B40-C2B9-489E-A20A-5DD9C9385FE4}" destId="{33423646-AB00-417A-8859-EF5CFA2FAEC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160877-E325-4532-99AE-B20CFE48236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29DBF4DD-0260-4D6D-9402-2A94F7D4846F}">
      <dgm:prSet/>
      <dgm:spPr/>
      <dgm:t>
        <a:bodyPr/>
        <a:lstStyle/>
        <a:p>
          <a:r>
            <a:rPr lang="en-GB"/>
            <a:t>Economic impact reports suggests that mega events can bring a significant economic value to a host community, whether through tourism or major infrastructural build programmes.</a:t>
          </a:r>
          <a:endParaRPr lang="en-US"/>
        </a:p>
      </dgm:t>
    </dgm:pt>
    <dgm:pt modelId="{2DB7327C-3C85-461C-AEED-1EFACD1C3061}" type="parTrans" cxnId="{C18A21CC-4318-4008-A5EB-FB44BC44C0C0}">
      <dgm:prSet/>
      <dgm:spPr/>
      <dgm:t>
        <a:bodyPr/>
        <a:lstStyle/>
        <a:p>
          <a:endParaRPr lang="en-US"/>
        </a:p>
      </dgm:t>
    </dgm:pt>
    <dgm:pt modelId="{7941B152-4A1B-4A8A-9164-E06898CE12C3}" type="sibTrans" cxnId="{C18A21CC-4318-4008-A5EB-FB44BC44C0C0}">
      <dgm:prSet/>
      <dgm:spPr/>
      <dgm:t>
        <a:bodyPr/>
        <a:lstStyle/>
        <a:p>
          <a:endParaRPr lang="en-US"/>
        </a:p>
      </dgm:t>
    </dgm:pt>
    <dgm:pt modelId="{F2B2F3BA-A977-42BC-8768-E424FF7AD6D3}">
      <dgm:prSet/>
      <dgm:spPr/>
      <dgm:t>
        <a:bodyPr/>
        <a:lstStyle/>
        <a:p>
          <a:r>
            <a:rPr lang="en-GB"/>
            <a:t>The spending is reported as providing significant and worthwhile additions to the host locations. </a:t>
          </a:r>
          <a:endParaRPr lang="en-US"/>
        </a:p>
      </dgm:t>
    </dgm:pt>
    <dgm:pt modelId="{9738D46A-B4AF-4CF0-A137-17DC5A5B1B34}" type="parTrans" cxnId="{416A912C-154D-4AAC-88A4-D9D27F5B6A7B}">
      <dgm:prSet/>
      <dgm:spPr/>
      <dgm:t>
        <a:bodyPr/>
        <a:lstStyle/>
        <a:p>
          <a:endParaRPr lang="en-US"/>
        </a:p>
      </dgm:t>
    </dgm:pt>
    <dgm:pt modelId="{A3310B21-67ED-423B-8624-299470BF8C0D}" type="sibTrans" cxnId="{416A912C-154D-4AAC-88A4-D9D27F5B6A7B}">
      <dgm:prSet/>
      <dgm:spPr/>
      <dgm:t>
        <a:bodyPr/>
        <a:lstStyle/>
        <a:p>
          <a:endParaRPr lang="en-US"/>
        </a:p>
      </dgm:t>
    </dgm:pt>
    <dgm:pt modelId="{40AE483C-BE2A-4BE3-A233-CC0CD19BAC42}">
      <dgm:prSet/>
      <dgm:spPr/>
      <dgm:t>
        <a:bodyPr/>
        <a:lstStyle/>
        <a:p>
          <a:r>
            <a:rPr lang="en-GB"/>
            <a:t>In most circumstances that infrastructure in the shape of homes, roads and commercial buildings is a welcome addition to any city. </a:t>
          </a:r>
          <a:endParaRPr lang="en-US"/>
        </a:p>
      </dgm:t>
    </dgm:pt>
    <dgm:pt modelId="{70F18499-A256-492A-A19B-41C2ACB81431}" type="parTrans" cxnId="{ECDA0B92-5516-40DE-9D9E-56B9E7D3A8D6}">
      <dgm:prSet/>
      <dgm:spPr/>
      <dgm:t>
        <a:bodyPr/>
        <a:lstStyle/>
        <a:p>
          <a:endParaRPr lang="en-US"/>
        </a:p>
      </dgm:t>
    </dgm:pt>
    <dgm:pt modelId="{138FFF78-C0C4-4499-9343-46BAD28DA6D4}" type="sibTrans" cxnId="{ECDA0B92-5516-40DE-9D9E-56B9E7D3A8D6}">
      <dgm:prSet/>
      <dgm:spPr/>
      <dgm:t>
        <a:bodyPr/>
        <a:lstStyle/>
        <a:p>
          <a:endParaRPr lang="en-US"/>
        </a:p>
      </dgm:t>
    </dgm:pt>
    <dgm:pt modelId="{336BDBA1-F877-4317-9A84-A8BC0E4865EB}" type="pres">
      <dgm:prSet presAssocID="{95160877-E325-4532-99AE-B20CFE482369}" presName="root" presStyleCnt="0">
        <dgm:presLayoutVars>
          <dgm:dir/>
          <dgm:resizeHandles val="exact"/>
        </dgm:presLayoutVars>
      </dgm:prSet>
      <dgm:spPr/>
    </dgm:pt>
    <dgm:pt modelId="{770E4A2C-0411-467E-855A-8D1DDD2BFFB0}" type="pres">
      <dgm:prSet presAssocID="{29DBF4DD-0260-4D6D-9402-2A94F7D4846F}" presName="compNode" presStyleCnt="0"/>
      <dgm:spPr/>
    </dgm:pt>
    <dgm:pt modelId="{544A8285-72AB-4E8E-890A-97D01EC5C7FB}" type="pres">
      <dgm:prSet presAssocID="{29DBF4DD-0260-4D6D-9402-2A94F7D4846F}" presName="bgRect" presStyleLbl="bgShp" presStyleIdx="0" presStyleCnt="3"/>
      <dgm:spPr/>
    </dgm:pt>
    <dgm:pt modelId="{D04DFD18-5CC1-4192-9DAA-45E753927EDD}" type="pres">
      <dgm:prSet presAssocID="{29DBF4DD-0260-4D6D-9402-2A94F7D4846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6191F2BE-ED07-403C-8268-81EB5EB989C2}" type="pres">
      <dgm:prSet presAssocID="{29DBF4DD-0260-4D6D-9402-2A94F7D4846F}" presName="spaceRect" presStyleCnt="0"/>
      <dgm:spPr/>
    </dgm:pt>
    <dgm:pt modelId="{8E509F8C-5D43-4B18-B923-F9ADA9A9275A}" type="pres">
      <dgm:prSet presAssocID="{29DBF4DD-0260-4D6D-9402-2A94F7D4846F}" presName="parTx" presStyleLbl="revTx" presStyleIdx="0" presStyleCnt="3">
        <dgm:presLayoutVars>
          <dgm:chMax val="0"/>
          <dgm:chPref val="0"/>
        </dgm:presLayoutVars>
      </dgm:prSet>
      <dgm:spPr/>
    </dgm:pt>
    <dgm:pt modelId="{790ED0F2-CD14-4F1C-B976-07E8550FBE72}" type="pres">
      <dgm:prSet presAssocID="{7941B152-4A1B-4A8A-9164-E06898CE12C3}" presName="sibTrans" presStyleCnt="0"/>
      <dgm:spPr/>
    </dgm:pt>
    <dgm:pt modelId="{A9238539-1D4E-45E8-8120-28E052C85AE9}" type="pres">
      <dgm:prSet presAssocID="{F2B2F3BA-A977-42BC-8768-E424FF7AD6D3}" presName="compNode" presStyleCnt="0"/>
      <dgm:spPr/>
    </dgm:pt>
    <dgm:pt modelId="{E7345890-30A6-4546-B685-309346094751}" type="pres">
      <dgm:prSet presAssocID="{F2B2F3BA-A977-42BC-8768-E424FF7AD6D3}" presName="bgRect" presStyleLbl="bgShp" presStyleIdx="1" presStyleCnt="3"/>
      <dgm:spPr/>
    </dgm:pt>
    <dgm:pt modelId="{E3D587E7-F46B-494D-A7B8-E28EF0EB72B8}" type="pres">
      <dgm:prSet presAssocID="{F2B2F3BA-A977-42BC-8768-E424FF7AD6D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8C5A2260-0E41-49B8-AADC-7F3BF88E004C}" type="pres">
      <dgm:prSet presAssocID="{F2B2F3BA-A977-42BC-8768-E424FF7AD6D3}" presName="spaceRect" presStyleCnt="0"/>
      <dgm:spPr/>
    </dgm:pt>
    <dgm:pt modelId="{EDF9AD24-1978-4F31-B323-5917D4DDC786}" type="pres">
      <dgm:prSet presAssocID="{F2B2F3BA-A977-42BC-8768-E424FF7AD6D3}" presName="parTx" presStyleLbl="revTx" presStyleIdx="1" presStyleCnt="3">
        <dgm:presLayoutVars>
          <dgm:chMax val="0"/>
          <dgm:chPref val="0"/>
        </dgm:presLayoutVars>
      </dgm:prSet>
      <dgm:spPr/>
    </dgm:pt>
    <dgm:pt modelId="{02F04DE7-2166-4DCC-9C3C-254C5A5ACCC2}" type="pres">
      <dgm:prSet presAssocID="{A3310B21-67ED-423B-8624-299470BF8C0D}" presName="sibTrans" presStyleCnt="0"/>
      <dgm:spPr/>
    </dgm:pt>
    <dgm:pt modelId="{B8E2758D-0898-4F63-BB31-546D4FD01232}" type="pres">
      <dgm:prSet presAssocID="{40AE483C-BE2A-4BE3-A233-CC0CD19BAC42}" presName="compNode" presStyleCnt="0"/>
      <dgm:spPr/>
    </dgm:pt>
    <dgm:pt modelId="{0B903B13-E193-4293-B628-F954AAD1EFDF}" type="pres">
      <dgm:prSet presAssocID="{40AE483C-BE2A-4BE3-A233-CC0CD19BAC42}" presName="bgRect" presStyleLbl="bgShp" presStyleIdx="2" presStyleCnt="3"/>
      <dgm:spPr/>
    </dgm:pt>
    <dgm:pt modelId="{0FE3A1DD-1C03-44D9-B404-0DE014FDF3F0}" type="pres">
      <dgm:prSet presAssocID="{40AE483C-BE2A-4BE3-A233-CC0CD19BAC4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ity"/>
        </a:ext>
      </dgm:extLst>
    </dgm:pt>
    <dgm:pt modelId="{543BDF46-A983-4697-8624-7ADB4209A1BB}" type="pres">
      <dgm:prSet presAssocID="{40AE483C-BE2A-4BE3-A233-CC0CD19BAC42}" presName="spaceRect" presStyleCnt="0"/>
      <dgm:spPr/>
    </dgm:pt>
    <dgm:pt modelId="{26D9F02E-CA5C-4ED2-95E5-2CB63E806EA6}" type="pres">
      <dgm:prSet presAssocID="{40AE483C-BE2A-4BE3-A233-CC0CD19BAC42}" presName="parTx" presStyleLbl="revTx" presStyleIdx="2" presStyleCnt="3">
        <dgm:presLayoutVars>
          <dgm:chMax val="0"/>
          <dgm:chPref val="0"/>
        </dgm:presLayoutVars>
      </dgm:prSet>
      <dgm:spPr/>
    </dgm:pt>
  </dgm:ptLst>
  <dgm:cxnLst>
    <dgm:cxn modelId="{059FD412-EF94-473D-9034-3543C578361F}" type="presOf" srcId="{F2B2F3BA-A977-42BC-8768-E424FF7AD6D3}" destId="{EDF9AD24-1978-4F31-B323-5917D4DDC786}" srcOrd="0" destOrd="0" presId="urn:microsoft.com/office/officeart/2018/2/layout/IconVerticalSolidList"/>
    <dgm:cxn modelId="{5F9F3625-C3C6-42EA-B7C5-0B4776CF3F02}" type="presOf" srcId="{40AE483C-BE2A-4BE3-A233-CC0CD19BAC42}" destId="{26D9F02E-CA5C-4ED2-95E5-2CB63E806EA6}" srcOrd="0" destOrd="0" presId="urn:microsoft.com/office/officeart/2018/2/layout/IconVerticalSolidList"/>
    <dgm:cxn modelId="{416A912C-154D-4AAC-88A4-D9D27F5B6A7B}" srcId="{95160877-E325-4532-99AE-B20CFE482369}" destId="{F2B2F3BA-A977-42BC-8768-E424FF7AD6D3}" srcOrd="1" destOrd="0" parTransId="{9738D46A-B4AF-4CF0-A137-17DC5A5B1B34}" sibTransId="{A3310B21-67ED-423B-8624-299470BF8C0D}"/>
    <dgm:cxn modelId="{3A66284F-1CC2-4A35-88F8-277B0B797629}" type="presOf" srcId="{95160877-E325-4532-99AE-B20CFE482369}" destId="{336BDBA1-F877-4317-9A84-A8BC0E4865EB}" srcOrd="0" destOrd="0" presId="urn:microsoft.com/office/officeart/2018/2/layout/IconVerticalSolidList"/>
    <dgm:cxn modelId="{ECDA0B92-5516-40DE-9D9E-56B9E7D3A8D6}" srcId="{95160877-E325-4532-99AE-B20CFE482369}" destId="{40AE483C-BE2A-4BE3-A233-CC0CD19BAC42}" srcOrd="2" destOrd="0" parTransId="{70F18499-A256-492A-A19B-41C2ACB81431}" sibTransId="{138FFF78-C0C4-4499-9343-46BAD28DA6D4}"/>
    <dgm:cxn modelId="{C18A21CC-4318-4008-A5EB-FB44BC44C0C0}" srcId="{95160877-E325-4532-99AE-B20CFE482369}" destId="{29DBF4DD-0260-4D6D-9402-2A94F7D4846F}" srcOrd="0" destOrd="0" parTransId="{2DB7327C-3C85-461C-AEED-1EFACD1C3061}" sibTransId="{7941B152-4A1B-4A8A-9164-E06898CE12C3}"/>
    <dgm:cxn modelId="{DD80A4F1-3EA0-4A3E-80D2-647491A7D4B3}" type="presOf" srcId="{29DBF4DD-0260-4D6D-9402-2A94F7D4846F}" destId="{8E509F8C-5D43-4B18-B923-F9ADA9A9275A}" srcOrd="0" destOrd="0" presId="urn:microsoft.com/office/officeart/2018/2/layout/IconVerticalSolidList"/>
    <dgm:cxn modelId="{668EB96B-194C-4C77-8CDF-7650147A4B4E}" type="presParOf" srcId="{336BDBA1-F877-4317-9A84-A8BC0E4865EB}" destId="{770E4A2C-0411-467E-855A-8D1DDD2BFFB0}" srcOrd="0" destOrd="0" presId="urn:microsoft.com/office/officeart/2018/2/layout/IconVerticalSolidList"/>
    <dgm:cxn modelId="{2A799027-1D17-447C-8678-D081424999E6}" type="presParOf" srcId="{770E4A2C-0411-467E-855A-8D1DDD2BFFB0}" destId="{544A8285-72AB-4E8E-890A-97D01EC5C7FB}" srcOrd="0" destOrd="0" presId="urn:microsoft.com/office/officeart/2018/2/layout/IconVerticalSolidList"/>
    <dgm:cxn modelId="{1364CA68-292B-4C73-8A73-4681EB54E7DA}" type="presParOf" srcId="{770E4A2C-0411-467E-855A-8D1DDD2BFFB0}" destId="{D04DFD18-5CC1-4192-9DAA-45E753927EDD}" srcOrd="1" destOrd="0" presId="urn:microsoft.com/office/officeart/2018/2/layout/IconVerticalSolidList"/>
    <dgm:cxn modelId="{09CB5DE6-BE29-4BAA-8C96-3C87EDC38ED5}" type="presParOf" srcId="{770E4A2C-0411-467E-855A-8D1DDD2BFFB0}" destId="{6191F2BE-ED07-403C-8268-81EB5EB989C2}" srcOrd="2" destOrd="0" presId="urn:microsoft.com/office/officeart/2018/2/layout/IconVerticalSolidList"/>
    <dgm:cxn modelId="{711CC0DC-B040-45B9-93FC-6C490C476139}" type="presParOf" srcId="{770E4A2C-0411-467E-855A-8D1DDD2BFFB0}" destId="{8E509F8C-5D43-4B18-B923-F9ADA9A9275A}" srcOrd="3" destOrd="0" presId="urn:microsoft.com/office/officeart/2018/2/layout/IconVerticalSolidList"/>
    <dgm:cxn modelId="{834F53E3-9162-43EA-81BF-832E34A9153C}" type="presParOf" srcId="{336BDBA1-F877-4317-9A84-A8BC0E4865EB}" destId="{790ED0F2-CD14-4F1C-B976-07E8550FBE72}" srcOrd="1" destOrd="0" presId="urn:microsoft.com/office/officeart/2018/2/layout/IconVerticalSolidList"/>
    <dgm:cxn modelId="{2FF9F289-8F07-4CED-8B7A-2B1B05030CAC}" type="presParOf" srcId="{336BDBA1-F877-4317-9A84-A8BC0E4865EB}" destId="{A9238539-1D4E-45E8-8120-28E052C85AE9}" srcOrd="2" destOrd="0" presId="urn:microsoft.com/office/officeart/2018/2/layout/IconVerticalSolidList"/>
    <dgm:cxn modelId="{D4FBEE52-BA3C-4939-8036-1E023F3C8930}" type="presParOf" srcId="{A9238539-1D4E-45E8-8120-28E052C85AE9}" destId="{E7345890-30A6-4546-B685-309346094751}" srcOrd="0" destOrd="0" presId="urn:microsoft.com/office/officeart/2018/2/layout/IconVerticalSolidList"/>
    <dgm:cxn modelId="{931BBC57-6DAD-4732-B50F-D493FFABCA59}" type="presParOf" srcId="{A9238539-1D4E-45E8-8120-28E052C85AE9}" destId="{E3D587E7-F46B-494D-A7B8-E28EF0EB72B8}" srcOrd="1" destOrd="0" presId="urn:microsoft.com/office/officeart/2018/2/layout/IconVerticalSolidList"/>
    <dgm:cxn modelId="{5CB21A0C-5D33-4B74-A07F-5FD70EA29A77}" type="presParOf" srcId="{A9238539-1D4E-45E8-8120-28E052C85AE9}" destId="{8C5A2260-0E41-49B8-AADC-7F3BF88E004C}" srcOrd="2" destOrd="0" presId="urn:microsoft.com/office/officeart/2018/2/layout/IconVerticalSolidList"/>
    <dgm:cxn modelId="{85521308-5DCD-46D6-A0D3-1A922094F9AD}" type="presParOf" srcId="{A9238539-1D4E-45E8-8120-28E052C85AE9}" destId="{EDF9AD24-1978-4F31-B323-5917D4DDC786}" srcOrd="3" destOrd="0" presId="urn:microsoft.com/office/officeart/2018/2/layout/IconVerticalSolidList"/>
    <dgm:cxn modelId="{8D34921D-0492-4B20-A46E-A4328BCDDC23}" type="presParOf" srcId="{336BDBA1-F877-4317-9A84-A8BC0E4865EB}" destId="{02F04DE7-2166-4DCC-9C3C-254C5A5ACCC2}" srcOrd="3" destOrd="0" presId="urn:microsoft.com/office/officeart/2018/2/layout/IconVerticalSolidList"/>
    <dgm:cxn modelId="{5D9A6E61-3C25-4910-8E30-DA929DC68C45}" type="presParOf" srcId="{336BDBA1-F877-4317-9A84-A8BC0E4865EB}" destId="{B8E2758D-0898-4F63-BB31-546D4FD01232}" srcOrd="4" destOrd="0" presId="urn:microsoft.com/office/officeart/2018/2/layout/IconVerticalSolidList"/>
    <dgm:cxn modelId="{71D6B7CE-71B1-43EF-B8F9-B0797C08701A}" type="presParOf" srcId="{B8E2758D-0898-4F63-BB31-546D4FD01232}" destId="{0B903B13-E193-4293-B628-F954AAD1EFDF}" srcOrd="0" destOrd="0" presId="urn:microsoft.com/office/officeart/2018/2/layout/IconVerticalSolidList"/>
    <dgm:cxn modelId="{211A5BA2-2006-4F4E-9EB8-18A494A99E4F}" type="presParOf" srcId="{B8E2758D-0898-4F63-BB31-546D4FD01232}" destId="{0FE3A1DD-1C03-44D9-B404-0DE014FDF3F0}" srcOrd="1" destOrd="0" presId="urn:microsoft.com/office/officeart/2018/2/layout/IconVerticalSolidList"/>
    <dgm:cxn modelId="{FA461EB1-A288-4421-8E86-9CDA00A673FE}" type="presParOf" srcId="{B8E2758D-0898-4F63-BB31-546D4FD01232}" destId="{543BDF46-A983-4697-8624-7ADB4209A1BB}" srcOrd="2" destOrd="0" presId="urn:microsoft.com/office/officeart/2018/2/layout/IconVerticalSolidList"/>
    <dgm:cxn modelId="{87556F86-05A2-4163-A53F-C983ACEFEFDF}" type="presParOf" srcId="{B8E2758D-0898-4F63-BB31-546D4FD01232}" destId="{26D9F02E-CA5C-4ED2-95E5-2CB63E806EA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B7C8413-C98F-4674-9BB5-800E1B8B8379}"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19B8CC13-7671-41FD-BF19-B74000F2CD3D}">
      <dgm:prSet/>
      <dgm:spPr/>
      <dgm:t>
        <a:bodyPr/>
        <a:lstStyle/>
        <a:p>
          <a:r>
            <a:rPr lang="en-GB" dirty="0"/>
            <a:t>The Rio Olympic Games cost at least US$13 billion: 58.52 per cent was financed privately and 41.48 per cent by public funds. </a:t>
          </a:r>
          <a:endParaRPr lang="en-US" dirty="0"/>
        </a:p>
      </dgm:t>
    </dgm:pt>
    <dgm:pt modelId="{F842BB23-145B-4C1D-8AC9-48342F3C8EC6}" type="parTrans" cxnId="{9E5191B0-4B70-4AA6-AF52-EB691D7ADC3D}">
      <dgm:prSet/>
      <dgm:spPr/>
      <dgm:t>
        <a:bodyPr/>
        <a:lstStyle/>
        <a:p>
          <a:endParaRPr lang="en-US"/>
        </a:p>
      </dgm:t>
    </dgm:pt>
    <dgm:pt modelId="{A286B847-C4CF-4437-965C-8B01C3A21671}" type="sibTrans" cxnId="{9E5191B0-4B70-4AA6-AF52-EB691D7ADC3D}">
      <dgm:prSet/>
      <dgm:spPr/>
      <dgm:t>
        <a:bodyPr/>
        <a:lstStyle/>
        <a:p>
          <a:endParaRPr lang="en-US"/>
        </a:p>
      </dgm:t>
    </dgm:pt>
    <dgm:pt modelId="{9E43E1F1-F3E0-4B5D-A6C1-AC90E7F4D48C}">
      <dgm:prSet/>
      <dgm:spPr/>
      <dgm:t>
        <a:bodyPr/>
        <a:lstStyle/>
        <a:p>
          <a:r>
            <a:rPr lang="en-GB" dirty="0"/>
            <a:t>The estimated budget in 2009 when Rio was US$9 billion</a:t>
          </a:r>
        </a:p>
      </dgm:t>
    </dgm:pt>
    <dgm:pt modelId="{218776D2-494B-412B-9783-54A96AB6BF8E}" type="parTrans" cxnId="{DAC5BD6B-AAA9-49FE-9737-BA611AD5E9AE}">
      <dgm:prSet/>
      <dgm:spPr/>
      <dgm:t>
        <a:bodyPr/>
        <a:lstStyle/>
        <a:p>
          <a:endParaRPr lang="en-GB"/>
        </a:p>
      </dgm:t>
    </dgm:pt>
    <dgm:pt modelId="{40E00987-BEDB-4027-BA9A-4BF99EEB09A6}" type="sibTrans" cxnId="{DAC5BD6B-AAA9-49FE-9737-BA611AD5E9AE}">
      <dgm:prSet/>
      <dgm:spPr/>
      <dgm:t>
        <a:bodyPr/>
        <a:lstStyle/>
        <a:p>
          <a:endParaRPr lang="en-GB"/>
        </a:p>
      </dgm:t>
    </dgm:pt>
    <dgm:pt modelId="{77ACC292-E2BC-491D-85C7-1BFA5A721E63}" type="pres">
      <dgm:prSet presAssocID="{CB7C8413-C98F-4674-9BB5-800E1B8B8379}" presName="linear" presStyleCnt="0">
        <dgm:presLayoutVars>
          <dgm:animLvl val="lvl"/>
          <dgm:resizeHandles val="exact"/>
        </dgm:presLayoutVars>
      </dgm:prSet>
      <dgm:spPr/>
    </dgm:pt>
    <dgm:pt modelId="{F63EE643-5EE1-493F-B257-D8D51EF47067}" type="pres">
      <dgm:prSet presAssocID="{9E43E1F1-F3E0-4B5D-A6C1-AC90E7F4D48C}" presName="parentText" presStyleLbl="node1" presStyleIdx="0" presStyleCnt="2">
        <dgm:presLayoutVars>
          <dgm:chMax val="0"/>
          <dgm:bulletEnabled val="1"/>
        </dgm:presLayoutVars>
      </dgm:prSet>
      <dgm:spPr/>
    </dgm:pt>
    <dgm:pt modelId="{BDF9189B-39AD-4367-ACE3-D764BFDF4EA1}" type="pres">
      <dgm:prSet presAssocID="{40E00987-BEDB-4027-BA9A-4BF99EEB09A6}" presName="spacer" presStyleCnt="0"/>
      <dgm:spPr/>
    </dgm:pt>
    <dgm:pt modelId="{D5E4C8FA-3CD0-4E47-8112-FE6868A0F1A1}" type="pres">
      <dgm:prSet presAssocID="{19B8CC13-7671-41FD-BF19-B74000F2CD3D}" presName="parentText" presStyleLbl="node1" presStyleIdx="1" presStyleCnt="2">
        <dgm:presLayoutVars>
          <dgm:chMax val="0"/>
          <dgm:bulletEnabled val="1"/>
        </dgm:presLayoutVars>
      </dgm:prSet>
      <dgm:spPr/>
    </dgm:pt>
  </dgm:ptLst>
  <dgm:cxnLst>
    <dgm:cxn modelId="{8637725F-9D82-4401-B3DF-E70DB2AA8E05}" type="presOf" srcId="{CB7C8413-C98F-4674-9BB5-800E1B8B8379}" destId="{77ACC292-E2BC-491D-85C7-1BFA5A721E63}" srcOrd="0" destOrd="0" presId="urn:microsoft.com/office/officeart/2005/8/layout/vList2"/>
    <dgm:cxn modelId="{DAC5BD6B-AAA9-49FE-9737-BA611AD5E9AE}" srcId="{CB7C8413-C98F-4674-9BB5-800E1B8B8379}" destId="{9E43E1F1-F3E0-4B5D-A6C1-AC90E7F4D48C}" srcOrd="0" destOrd="0" parTransId="{218776D2-494B-412B-9783-54A96AB6BF8E}" sibTransId="{40E00987-BEDB-4027-BA9A-4BF99EEB09A6}"/>
    <dgm:cxn modelId="{2391496F-7FD5-477F-B16C-25310434E22E}" type="presOf" srcId="{19B8CC13-7671-41FD-BF19-B74000F2CD3D}" destId="{D5E4C8FA-3CD0-4E47-8112-FE6868A0F1A1}" srcOrd="0" destOrd="0" presId="urn:microsoft.com/office/officeart/2005/8/layout/vList2"/>
    <dgm:cxn modelId="{23A4AD76-595A-43F3-912D-58A36830159B}" type="presOf" srcId="{9E43E1F1-F3E0-4B5D-A6C1-AC90E7F4D48C}" destId="{F63EE643-5EE1-493F-B257-D8D51EF47067}" srcOrd="0" destOrd="0" presId="urn:microsoft.com/office/officeart/2005/8/layout/vList2"/>
    <dgm:cxn modelId="{9E5191B0-4B70-4AA6-AF52-EB691D7ADC3D}" srcId="{CB7C8413-C98F-4674-9BB5-800E1B8B8379}" destId="{19B8CC13-7671-41FD-BF19-B74000F2CD3D}" srcOrd="1" destOrd="0" parTransId="{F842BB23-145B-4C1D-8AC9-48342F3C8EC6}" sibTransId="{A286B847-C4CF-4437-965C-8B01C3A21671}"/>
    <dgm:cxn modelId="{A4F00DAA-317E-4C52-BD2D-D8D79804C52F}" type="presParOf" srcId="{77ACC292-E2BC-491D-85C7-1BFA5A721E63}" destId="{F63EE643-5EE1-493F-B257-D8D51EF47067}" srcOrd="0" destOrd="0" presId="urn:microsoft.com/office/officeart/2005/8/layout/vList2"/>
    <dgm:cxn modelId="{7511EA73-7C2F-4146-BE7F-68145D016012}" type="presParOf" srcId="{77ACC292-E2BC-491D-85C7-1BFA5A721E63}" destId="{BDF9189B-39AD-4367-ACE3-D764BFDF4EA1}" srcOrd="1" destOrd="0" presId="urn:microsoft.com/office/officeart/2005/8/layout/vList2"/>
    <dgm:cxn modelId="{FFA7D75C-74A7-42DB-BF5A-C8A1461DD24A}" type="presParOf" srcId="{77ACC292-E2BC-491D-85C7-1BFA5A721E63}" destId="{D5E4C8FA-3CD0-4E47-8112-FE6868A0F1A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22B5B6C-46E9-4ADD-9DF8-06725F327C3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5F3CD268-E80C-4B06-9BEA-F822E5562D21}">
      <dgm:prSet/>
      <dgm:spPr/>
      <dgm:t>
        <a:bodyPr/>
        <a:lstStyle/>
        <a:p>
          <a:r>
            <a:rPr lang="en-GB" dirty="0"/>
            <a:t>$350 million hole is biggest Brazil World Cup legacy for host</a:t>
          </a:r>
          <a:endParaRPr lang="en-US" dirty="0"/>
        </a:p>
      </dgm:t>
    </dgm:pt>
    <dgm:pt modelId="{C1C1DC0C-8183-4F8B-8F7B-781E6553C706}" type="parTrans" cxnId="{3E3A49B5-9723-4024-8F11-093B29D3D4DE}">
      <dgm:prSet/>
      <dgm:spPr/>
      <dgm:t>
        <a:bodyPr/>
        <a:lstStyle/>
        <a:p>
          <a:endParaRPr lang="en-US"/>
        </a:p>
      </dgm:t>
    </dgm:pt>
    <dgm:pt modelId="{9DD3EFAC-2E6D-45CA-B071-516B38C57461}" type="sibTrans" cxnId="{3E3A49B5-9723-4024-8F11-093B29D3D4DE}">
      <dgm:prSet/>
      <dgm:spPr/>
      <dgm:t>
        <a:bodyPr/>
        <a:lstStyle/>
        <a:p>
          <a:endParaRPr lang="en-US"/>
        </a:p>
      </dgm:t>
    </dgm:pt>
    <dgm:pt modelId="{7E974333-B4F8-47DD-8618-5222797C1886}">
      <dgm:prSet/>
      <dgm:spPr/>
      <dgm:t>
        <a:bodyPr/>
        <a:lstStyle/>
        <a:p>
          <a:r>
            <a:rPr lang="en-GB"/>
            <a:t>Standards are developed by the industry representatives and academics at international scale. </a:t>
          </a:r>
          <a:endParaRPr lang="en-US"/>
        </a:p>
      </dgm:t>
    </dgm:pt>
    <dgm:pt modelId="{C8E6B4E3-93A0-41AC-A7EE-CE5128750DB4}" type="parTrans" cxnId="{D03C2031-1F1C-4643-BF35-77AD668A0549}">
      <dgm:prSet/>
      <dgm:spPr/>
      <dgm:t>
        <a:bodyPr/>
        <a:lstStyle/>
        <a:p>
          <a:endParaRPr lang="en-US"/>
        </a:p>
      </dgm:t>
    </dgm:pt>
    <dgm:pt modelId="{7EE7D657-C641-40E7-82B1-CB7D1788D51E}" type="sibTrans" cxnId="{D03C2031-1F1C-4643-BF35-77AD668A0549}">
      <dgm:prSet/>
      <dgm:spPr/>
      <dgm:t>
        <a:bodyPr/>
        <a:lstStyle/>
        <a:p>
          <a:endParaRPr lang="en-US"/>
        </a:p>
      </dgm:t>
    </dgm:pt>
    <dgm:pt modelId="{CB292762-7025-4EC6-BB82-A81BFF53459A}">
      <dgm:prSet/>
      <dgm:spPr/>
      <dgm:t>
        <a:bodyPr/>
        <a:lstStyle/>
        <a:p>
          <a:r>
            <a:rPr lang="en-GB"/>
            <a:t>Event organisers need to use ISO 20121, because it offers number of benefits to key stakeholders within events industry.</a:t>
          </a:r>
          <a:endParaRPr lang="en-US"/>
        </a:p>
      </dgm:t>
    </dgm:pt>
    <dgm:pt modelId="{903876F0-3B39-425E-8332-5B7F11C1516D}" type="parTrans" cxnId="{71417272-D2F0-40CD-9422-C4C165733C0E}">
      <dgm:prSet/>
      <dgm:spPr/>
      <dgm:t>
        <a:bodyPr/>
        <a:lstStyle/>
        <a:p>
          <a:endParaRPr lang="en-US"/>
        </a:p>
      </dgm:t>
    </dgm:pt>
    <dgm:pt modelId="{639E74F5-9C5F-4875-9D1D-24AADAE1246B}" type="sibTrans" cxnId="{71417272-D2F0-40CD-9422-C4C165733C0E}">
      <dgm:prSet/>
      <dgm:spPr/>
      <dgm:t>
        <a:bodyPr/>
        <a:lstStyle/>
        <a:p>
          <a:endParaRPr lang="en-US"/>
        </a:p>
      </dgm:t>
    </dgm:pt>
    <dgm:pt modelId="{AABA2C60-F9B2-4C2E-8CAD-0031DCCE150A}" type="pres">
      <dgm:prSet presAssocID="{422B5B6C-46E9-4ADD-9DF8-06725F327C37}" presName="root" presStyleCnt="0">
        <dgm:presLayoutVars>
          <dgm:dir/>
          <dgm:resizeHandles val="exact"/>
        </dgm:presLayoutVars>
      </dgm:prSet>
      <dgm:spPr/>
    </dgm:pt>
    <dgm:pt modelId="{91C774BA-1476-48C6-B988-28C173A5221B}" type="pres">
      <dgm:prSet presAssocID="{5F3CD268-E80C-4B06-9BEA-F822E5562D21}" presName="compNode" presStyleCnt="0"/>
      <dgm:spPr/>
    </dgm:pt>
    <dgm:pt modelId="{D2023B0D-D4ED-4C68-8031-726143E221A1}" type="pres">
      <dgm:prSet presAssocID="{5F3CD268-E80C-4B06-9BEA-F822E5562D21}" presName="bgRect" presStyleLbl="bgShp" presStyleIdx="0" presStyleCnt="3"/>
      <dgm:spPr/>
    </dgm:pt>
    <dgm:pt modelId="{26A66E9B-3B3E-466A-B3CD-42392830130E}" type="pres">
      <dgm:prSet presAssocID="{5F3CD268-E80C-4B06-9BEA-F822E5562D2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81E1D55B-EDE8-40C6-AEA8-308BF7998C4C}" type="pres">
      <dgm:prSet presAssocID="{5F3CD268-E80C-4B06-9BEA-F822E5562D21}" presName="spaceRect" presStyleCnt="0"/>
      <dgm:spPr/>
    </dgm:pt>
    <dgm:pt modelId="{5468C21F-B868-4714-AB03-49E07FC1B5D6}" type="pres">
      <dgm:prSet presAssocID="{5F3CD268-E80C-4B06-9BEA-F822E5562D21}" presName="parTx" presStyleLbl="revTx" presStyleIdx="0" presStyleCnt="3">
        <dgm:presLayoutVars>
          <dgm:chMax val="0"/>
          <dgm:chPref val="0"/>
        </dgm:presLayoutVars>
      </dgm:prSet>
      <dgm:spPr/>
    </dgm:pt>
    <dgm:pt modelId="{1BD3A4BC-904A-41FA-8F73-2854BA1C84E0}" type="pres">
      <dgm:prSet presAssocID="{9DD3EFAC-2E6D-45CA-B071-516B38C57461}" presName="sibTrans" presStyleCnt="0"/>
      <dgm:spPr/>
    </dgm:pt>
    <dgm:pt modelId="{14A5F03D-73F4-4F74-BEEC-89742D7065E8}" type="pres">
      <dgm:prSet presAssocID="{7E974333-B4F8-47DD-8618-5222797C1886}" presName="compNode" presStyleCnt="0"/>
      <dgm:spPr/>
    </dgm:pt>
    <dgm:pt modelId="{3C5D6EE7-CBFE-4B5C-9723-2772DC32D2A5}" type="pres">
      <dgm:prSet presAssocID="{7E974333-B4F8-47DD-8618-5222797C1886}" presName="bgRect" presStyleLbl="bgShp" presStyleIdx="1" presStyleCnt="3"/>
      <dgm:spPr/>
    </dgm:pt>
    <dgm:pt modelId="{116F7FC6-F68C-456C-86A9-868C2BAD3B16}" type="pres">
      <dgm:prSet presAssocID="{7E974333-B4F8-47DD-8618-5222797C188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E6AD6C0D-1292-41BF-BB17-A46CEB5CD0EA}" type="pres">
      <dgm:prSet presAssocID="{7E974333-B4F8-47DD-8618-5222797C1886}" presName="spaceRect" presStyleCnt="0"/>
      <dgm:spPr/>
    </dgm:pt>
    <dgm:pt modelId="{11B3E570-D53A-47F1-AF54-FAE8A47871DE}" type="pres">
      <dgm:prSet presAssocID="{7E974333-B4F8-47DD-8618-5222797C1886}" presName="parTx" presStyleLbl="revTx" presStyleIdx="1" presStyleCnt="3">
        <dgm:presLayoutVars>
          <dgm:chMax val="0"/>
          <dgm:chPref val="0"/>
        </dgm:presLayoutVars>
      </dgm:prSet>
      <dgm:spPr/>
    </dgm:pt>
    <dgm:pt modelId="{4115E4E5-E5BF-4CDD-B797-F362A72879F1}" type="pres">
      <dgm:prSet presAssocID="{7EE7D657-C641-40E7-82B1-CB7D1788D51E}" presName="sibTrans" presStyleCnt="0"/>
      <dgm:spPr/>
    </dgm:pt>
    <dgm:pt modelId="{75846838-1DD8-46C4-A2F4-2A52ECD534AD}" type="pres">
      <dgm:prSet presAssocID="{CB292762-7025-4EC6-BB82-A81BFF53459A}" presName="compNode" presStyleCnt="0"/>
      <dgm:spPr/>
    </dgm:pt>
    <dgm:pt modelId="{BB235CF6-C3A1-4033-B706-72E956FD974F}" type="pres">
      <dgm:prSet presAssocID="{CB292762-7025-4EC6-BB82-A81BFF53459A}" presName="bgRect" presStyleLbl="bgShp" presStyleIdx="2" presStyleCnt="3"/>
      <dgm:spPr/>
    </dgm:pt>
    <dgm:pt modelId="{E6D30EC2-4215-4AC0-84F7-57DC77A07F29}" type="pres">
      <dgm:prSet presAssocID="{CB292762-7025-4EC6-BB82-A81BFF53459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1F15C795-A37E-4997-A629-D51A20A85EEC}" type="pres">
      <dgm:prSet presAssocID="{CB292762-7025-4EC6-BB82-A81BFF53459A}" presName="spaceRect" presStyleCnt="0"/>
      <dgm:spPr/>
    </dgm:pt>
    <dgm:pt modelId="{0AE3F7C5-7AF6-4B7C-8013-2365516524AC}" type="pres">
      <dgm:prSet presAssocID="{CB292762-7025-4EC6-BB82-A81BFF53459A}" presName="parTx" presStyleLbl="revTx" presStyleIdx="2" presStyleCnt="3">
        <dgm:presLayoutVars>
          <dgm:chMax val="0"/>
          <dgm:chPref val="0"/>
        </dgm:presLayoutVars>
      </dgm:prSet>
      <dgm:spPr/>
    </dgm:pt>
  </dgm:ptLst>
  <dgm:cxnLst>
    <dgm:cxn modelId="{1D25481F-8F57-4FFC-8264-C9E01D9CCB45}" type="presOf" srcId="{422B5B6C-46E9-4ADD-9DF8-06725F327C37}" destId="{AABA2C60-F9B2-4C2E-8CAD-0031DCCE150A}" srcOrd="0" destOrd="0" presId="urn:microsoft.com/office/officeart/2018/2/layout/IconVerticalSolidList"/>
    <dgm:cxn modelId="{D03C2031-1F1C-4643-BF35-77AD668A0549}" srcId="{422B5B6C-46E9-4ADD-9DF8-06725F327C37}" destId="{7E974333-B4F8-47DD-8618-5222797C1886}" srcOrd="1" destOrd="0" parTransId="{C8E6B4E3-93A0-41AC-A7EE-CE5128750DB4}" sibTransId="{7EE7D657-C641-40E7-82B1-CB7D1788D51E}"/>
    <dgm:cxn modelId="{1C073A3F-C468-4C20-AAC9-7DF351A7CD08}" type="presOf" srcId="{5F3CD268-E80C-4B06-9BEA-F822E5562D21}" destId="{5468C21F-B868-4714-AB03-49E07FC1B5D6}" srcOrd="0" destOrd="0" presId="urn:microsoft.com/office/officeart/2018/2/layout/IconVerticalSolidList"/>
    <dgm:cxn modelId="{71417272-D2F0-40CD-9422-C4C165733C0E}" srcId="{422B5B6C-46E9-4ADD-9DF8-06725F327C37}" destId="{CB292762-7025-4EC6-BB82-A81BFF53459A}" srcOrd="2" destOrd="0" parTransId="{903876F0-3B39-425E-8332-5B7F11C1516D}" sibTransId="{639E74F5-9C5F-4875-9D1D-24AADAE1246B}"/>
    <dgm:cxn modelId="{8D256C73-0819-413A-91ED-2897B067CD46}" type="presOf" srcId="{CB292762-7025-4EC6-BB82-A81BFF53459A}" destId="{0AE3F7C5-7AF6-4B7C-8013-2365516524AC}" srcOrd="0" destOrd="0" presId="urn:microsoft.com/office/officeart/2018/2/layout/IconVerticalSolidList"/>
    <dgm:cxn modelId="{3E3A49B5-9723-4024-8F11-093B29D3D4DE}" srcId="{422B5B6C-46E9-4ADD-9DF8-06725F327C37}" destId="{5F3CD268-E80C-4B06-9BEA-F822E5562D21}" srcOrd="0" destOrd="0" parTransId="{C1C1DC0C-8183-4F8B-8F7B-781E6553C706}" sibTransId="{9DD3EFAC-2E6D-45CA-B071-516B38C57461}"/>
    <dgm:cxn modelId="{BD55F2C5-D0CB-4160-9434-9529C9ECFB3A}" type="presOf" srcId="{7E974333-B4F8-47DD-8618-5222797C1886}" destId="{11B3E570-D53A-47F1-AF54-FAE8A47871DE}" srcOrd="0" destOrd="0" presId="urn:microsoft.com/office/officeart/2018/2/layout/IconVerticalSolidList"/>
    <dgm:cxn modelId="{0B527767-7AD3-4367-A498-6DA16A99C743}" type="presParOf" srcId="{AABA2C60-F9B2-4C2E-8CAD-0031DCCE150A}" destId="{91C774BA-1476-48C6-B988-28C173A5221B}" srcOrd="0" destOrd="0" presId="urn:microsoft.com/office/officeart/2018/2/layout/IconVerticalSolidList"/>
    <dgm:cxn modelId="{C50E1EE6-A922-479D-88E0-4C517E8B1E6C}" type="presParOf" srcId="{91C774BA-1476-48C6-B988-28C173A5221B}" destId="{D2023B0D-D4ED-4C68-8031-726143E221A1}" srcOrd="0" destOrd="0" presId="urn:microsoft.com/office/officeart/2018/2/layout/IconVerticalSolidList"/>
    <dgm:cxn modelId="{7C934D5D-7CEC-436D-9850-3DD6FFF27D4B}" type="presParOf" srcId="{91C774BA-1476-48C6-B988-28C173A5221B}" destId="{26A66E9B-3B3E-466A-B3CD-42392830130E}" srcOrd="1" destOrd="0" presId="urn:microsoft.com/office/officeart/2018/2/layout/IconVerticalSolidList"/>
    <dgm:cxn modelId="{5FD7FB3A-6681-4D04-855E-39F3CE0453F0}" type="presParOf" srcId="{91C774BA-1476-48C6-B988-28C173A5221B}" destId="{81E1D55B-EDE8-40C6-AEA8-308BF7998C4C}" srcOrd="2" destOrd="0" presId="urn:microsoft.com/office/officeart/2018/2/layout/IconVerticalSolidList"/>
    <dgm:cxn modelId="{F5CDE93B-56B0-4E2D-8EBF-2BF9BF9CC1F3}" type="presParOf" srcId="{91C774BA-1476-48C6-B988-28C173A5221B}" destId="{5468C21F-B868-4714-AB03-49E07FC1B5D6}" srcOrd="3" destOrd="0" presId="urn:microsoft.com/office/officeart/2018/2/layout/IconVerticalSolidList"/>
    <dgm:cxn modelId="{F98ABBE9-84EF-4285-9E87-94AEB5917B28}" type="presParOf" srcId="{AABA2C60-F9B2-4C2E-8CAD-0031DCCE150A}" destId="{1BD3A4BC-904A-41FA-8F73-2854BA1C84E0}" srcOrd="1" destOrd="0" presId="urn:microsoft.com/office/officeart/2018/2/layout/IconVerticalSolidList"/>
    <dgm:cxn modelId="{C9241522-94F9-4101-AE67-753F9E5A16B2}" type="presParOf" srcId="{AABA2C60-F9B2-4C2E-8CAD-0031DCCE150A}" destId="{14A5F03D-73F4-4F74-BEEC-89742D7065E8}" srcOrd="2" destOrd="0" presId="urn:microsoft.com/office/officeart/2018/2/layout/IconVerticalSolidList"/>
    <dgm:cxn modelId="{C09EA837-8202-46C4-8BC2-832A75B0DEEF}" type="presParOf" srcId="{14A5F03D-73F4-4F74-BEEC-89742D7065E8}" destId="{3C5D6EE7-CBFE-4B5C-9723-2772DC32D2A5}" srcOrd="0" destOrd="0" presId="urn:microsoft.com/office/officeart/2018/2/layout/IconVerticalSolidList"/>
    <dgm:cxn modelId="{A33F33ED-44A5-4682-93FF-B1BF4DCC3D19}" type="presParOf" srcId="{14A5F03D-73F4-4F74-BEEC-89742D7065E8}" destId="{116F7FC6-F68C-456C-86A9-868C2BAD3B16}" srcOrd="1" destOrd="0" presId="urn:microsoft.com/office/officeart/2018/2/layout/IconVerticalSolidList"/>
    <dgm:cxn modelId="{BB928544-BA5B-4531-BF37-CA207A1A12B6}" type="presParOf" srcId="{14A5F03D-73F4-4F74-BEEC-89742D7065E8}" destId="{E6AD6C0D-1292-41BF-BB17-A46CEB5CD0EA}" srcOrd="2" destOrd="0" presId="urn:microsoft.com/office/officeart/2018/2/layout/IconVerticalSolidList"/>
    <dgm:cxn modelId="{4292AF91-4E12-4A91-8AFF-999A17CD4C1D}" type="presParOf" srcId="{14A5F03D-73F4-4F74-BEEC-89742D7065E8}" destId="{11B3E570-D53A-47F1-AF54-FAE8A47871DE}" srcOrd="3" destOrd="0" presId="urn:microsoft.com/office/officeart/2018/2/layout/IconVerticalSolidList"/>
    <dgm:cxn modelId="{4E44F8BF-8D9F-409D-A672-FC8E1405B555}" type="presParOf" srcId="{AABA2C60-F9B2-4C2E-8CAD-0031DCCE150A}" destId="{4115E4E5-E5BF-4CDD-B797-F362A72879F1}" srcOrd="3" destOrd="0" presId="urn:microsoft.com/office/officeart/2018/2/layout/IconVerticalSolidList"/>
    <dgm:cxn modelId="{D82274C4-1204-4223-90C1-3C8E960EB79B}" type="presParOf" srcId="{AABA2C60-F9B2-4C2E-8CAD-0031DCCE150A}" destId="{75846838-1DD8-46C4-A2F4-2A52ECD534AD}" srcOrd="4" destOrd="0" presId="urn:microsoft.com/office/officeart/2018/2/layout/IconVerticalSolidList"/>
    <dgm:cxn modelId="{76D3ED59-CA58-41A7-93AE-97BF05AD49DF}" type="presParOf" srcId="{75846838-1DD8-46C4-A2F4-2A52ECD534AD}" destId="{BB235CF6-C3A1-4033-B706-72E956FD974F}" srcOrd="0" destOrd="0" presId="urn:microsoft.com/office/officeart/2018/2/layout/IconVerticalSolidList"/>
    <dgm:cxn modelId="{F529309C-D293-4FE4-B436-B5D6EFE7BF8C}" type="presParOf" srcId="{75846838-1DD8-46C4-A2F4-2A52ECD534AD}" destId="{E6D30EC2-4215-4AC0-84F7-57DC77A07F29}" srcOrd="1" destOrd="0" presId="urn:microsoft.com/office/officeart/2018/2/layout/IconVerticalSolidList"/>
    <dgm:cxn modelId="{213C0687-E614-410D-8A6C-52FE0ED4B5B3}" type="presParOf" srcId="{75846838-1DD8-46C4-A2F4-2A52ECD534AD}" destId="{1F15C795-A37E-4997-A629-D51A20A85EEC}" srcOrd="2" destOrd="0" presId="urn:microsoft.com/office/officeart/2018/2/layout/IconVerticalSolidList"/>
    <dgm:cxn modelId="{A03ACE76-F29D-442D-9D12-2BCB9A92C046}" type="presParOf" srcId="{75846838-1DD8-46C4-A2F4-2A52ECD534AD}" destId="{0AE3F7C5-7AF6-4B7C-8013-2365516524A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7DFD5-84BA-4C9A-8115-C0137E653B2C}">
      <dsp:nvSpPr>
        <dsp:cNvPr id="0" name=""/>
        <dsp:cNvSpPr/>
      </dsp:nvSpPr>
      <dsp:spPr>
        <a:xfrm>
          <a:off x="0" y="465"/>
          <a:ext cx="8229600" cy="109014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72D93E-303F-44E2-A816-0C42432237C7}">
      <dsp:nvSpPr>
        <dsp:cNvPr id="0" name=""/>
        <dsp:cNvSpPr/>
      </dsp:nvSpPr>
      <dsp:spPr>
        <a:xfrm>
          <a:off x="329767" y="245747"/>
          <a:ext cx="599577" cy="5995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A0143C3-CFC3-4CDD-BD96-9D6A5877F1AB}">
      <dsp:nvSpPr>
        <dsp:cNvPr id="0" name=""/>
        <dsp:cNvSpPr/>
      </dsp:nvSpPr>
      <dsp:spPr>
        <a:xfrm>
          <a:off x="1259112" y="465"/>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755650">
            <a:lnSpc>
              <a:spcPct val="90000"/>
            </a:lnSpc>
            <a:spcBef>
              <a:spcPct val="0"/>
            </a:spcBef>
            <a:spcAft>
              <a:spcPct val="35000"/>
            </a:spcAft>
            <a:buNone/>
          </a:pPr>
          <a:r>
            <a:rPr lang="en-GB" sz="1700" kern="1200"/>
            <a:t>Various terms have been used to define sporting events and festivals such as mega-event, hallmark event, major sporting events and special events and these terms have been used interchangeably. </a:t>
          </a:r>
          <a:endParaRPr lang="en-US" sz="1700" kern="1200"/>
        </a:p>
      </dsp:txBody>
      <dsp:txXfrm>
        <a:off x="1259112" y="465"/>
        <a:ext cx="6970487" cy="1090140"/>
      </dsp:txXfrm>
    </dsp:sp>
    <dsp:sp modelId="{7BA29590-6F57-443C-B005-BC5A7EC157A9}">
      <dsp:nvSpPr>
        <dsp:cNvPr id="0" name=""/>
        <dsp:cNvSpPr/>
      </dsp:nvSpPr>
      <dsp:spPr>
        <a:xfrm>
          <a:off x="0" y="1363142"/>
          <a:ext cx="8229600" cy="109014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40B17A-7C8F-49F8-B319-3EE758DD7D59}">
      <dsp:nvSpPr>
        <dsp:cNvPr id="0" name=""/>
        <dsp:cNvSpPr/>
      </dsp:nvSpPr>
      <dsp:spPr>
        <a:xfrm>
          <a:off x="329767" y="1608423"/>
          <a:ext cx="599577" cy="5995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CF19BB-DA83-42D0-8354-DC8E54D6B66C}">
      <dsp:nvSpPr>
        <dsp:cNvPr id="0" name=""/>
        <dsp:cNvSpPr/>
      </dsp:nvSpPr>
      <dsp:spPr>
        <a:xfrm>
          <a:off x="1259112" y="1363142"/>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755650">
            <a:lnSpc>
              <a:spcPct val="90000"/>
            </a:lnSpc>
            <a:spcBef>
              <a:spcPct val="0"/>
            </a:spcBef>
            <a:spcAft>
              <a:spcPct val="35000"/>
            </a:spcAft>
            <a:buNone/>
          </a:pPr>
          <a:r>
            <a:rPr lang="en-GB" sz="1700" kern="1200"/>
            <a:t>These terms depends on different combination of size, geography, economic return, length of event and the identification to location. </a:t>
          </a:r>
          <a:endParaRPr lang="en-US" sz="1700" kern="1200"/>
        </a:p>
      </dsp:txBody>
      <dsp:txXfrm>
        <a:off x="1259112" y="1363142"/>
        <a:ext cx="6970487" cy="1090140"/>
      </dsp:txXfrm>
    </dsp:sp>
    <dsp:sp modelId="{712DA0CD-C054-4CCA-9BA6-A34F9BC372BA}">
      <dsp:nvSpPr>
        <dsp:cNvPr id="0" name=""/>
        <dsp:cNvSpPr/>
      </dsp:nvSpPr>
      <dsp:spPr>
        <a:xfrm>
          <a:off x="0" y="2725818"/>
          <a:ext cx="8229600" cy="109014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A7A89A-FBCA-4B9F-BD2A-B5762649A082}">
      <dsp:nvSpPr>
        <dsp:cNvPr id="0" name=""/>
        <dsp:cNvSpPr/>
      </dsp:nvSpPr>
      <dsp:spPr>
        <a:xfrm>
          <a:off x="329767" y="2971099"/>
          <a:ext cx="599577" cy="5995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38AAAA-9C31-4DF4-B813-6C6CEB006636}">
      <dsp:nvSpPr>
        <dsp:cNvPr id="0" name=""/>
        <dsp:cNvSpPr/>
      </dsp:nvSpPr>
      <dsp:spPr>
        <a:xfrm>
          <a:off x="1259112" y="2725818"/>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755650">
            <a:lnSpc>
              <a:spcPct val="90000"/>
            </a:lnSpc>
            <a:spcBef>
              <a:spcPct val="0"/>
            </a:spcBef>
            <a:spcAft>
              <a:spcPct val="35000"/>
            </a:spcAft>
            <a:buNone/>
          </a:pPr>
          <a:r>
            <a:rPr lang="en-GB" sz="1700" kern="1200"/>
            <a:t>The sport events represents a variety of sports and therefore not one single type of event has an influence on the industry. </a:t>
          </a:r>
          <a:endParaRPr lang="en-US" sz="1700" kern="1200"/>
        </a:p>
      </dsp:txBody>
      <dsp:txXfrm>
        <a:off x="1259112" y="2725818"/>
        <a:ext cx="6970487" cy="10901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701F7-D679-45B2-84B1-65D0D050E3CB}">
      <dsp:nvSpPr>
        <dsp:cNvPr id="0" name=""/>
        <dsp:cNvSpPr/>
      </dsp:nvSpPr>
      <dsp:spPr>
        <a:xfrm>
          <a:off x="0" y="1020622"/>
          <a:ext cx="8229600" cy="136083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308E12-335B-4FE2-A982-B889E2B65223}">
      <dsp:nvSpPr>
        <dsp:cNvPr id="0" name=""/>
        <dsp:cNvSpPr/>
      </dsp:nvSpPr>
      <dsp:spPr>
        <a:xfrm>
          <a:off x="3706" y="0"/>
          <a:ext cx="1782946" cy="136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GB" sz="1800" kern="1200">
              <a:latin typeface="Calibri" panose="020F0502020204030204"/>
              <a:ea typeface="+mn-ea"/>
              <a:cs typeface="+mn-cs"/>
            </a:rPr>
            <a:t>Bid </a:t>
          </a:r>
        </a:p>
        <a:p>
          <a:pPr marL="0" lvl="0" indent="0" algn="ctr" defTabSz="800100">
            <a:lnSpc>
              <a:spcPct val="90000"/>
            </a:lnSpc>
            <a:spcBef>
              <a:spcPct val="0"/>
            </a:spcBef>
            <a:spcAft>
              <a:spcPct val="35000"/>
            </a:spcAft>
            <a:buNone/>
          </a:pPr>
          <a:r>
            <a:rPr lang="en-GB" sz="1800" kern="1200">
              <a:latin typeface="Calibri" panose="020F0502020204030204"/>
              <a:ea typeface="+mn-ea"/>
              <a:cs typeface="+mn-cs"/>
            </a:rPr>
            <a:t>(1-3 years) </a:t>
          </a:r>
        </a:p>
      </dsp:txBody>
      <dsp:txXfrm>
        <a:off x="3706" y="0"/>
        <a:ext cx="1782946" cy="1360830"/>
      </dsp:txXfrm>
    </dsp:sp>
    <dsp:sp modelId="{78FB04A1-0F33-4E6E-8AEA-6DD21DAD2EC8}">
      <dsp:nvSpPr>
        <dsp:cNvPr id="0" name=""/>
        <dsp:cNvSpPr/>
      </dsp:nvSpPr>
      <dsp:spPr>
        <a:xfrm>
          <a:off x="725076" y="1530934"/>
          <a:ext cx="340207" cy="3402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BE19F3-4748-4FD7-BCC5-1787AA527E5C}">
      <dsp:nvSpPr>
        <dsp:cNvPr id="0" name=""/>
        <dsp:cNvSpPr/>
      </dsp:nvSpPr>
      <dsp:spPr>
        <a:xfrm>
          <a:off x="1875800" y="2041245"/>
          <a:ext cx="1782946" cy="136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GB" sz="1800" kern="1200">
              <a:latin typeface="Calibri" panose="020F0502020204030204"/>
              <a:ea typeface="+mn-ea"/>
              <a:cs typeface="+mn-cs"/>
            </a:rPr>
            <a:t>Transition </a:t>
          </a:r>
        </a:p>
        <a:p>
          <a:pPr marL="0" lvl="0" indent="0" algn="ctr" defTabSz="800100">
            <a:lnSpc>
              <a:spcPct val="90000"/>
            </a:lnSpc>
            <a:spcBef>
              <a:spcPct val="0"/>
            </a:spcBef>
            <a:spcAft>
              <a:spcPct val="35000"/>
            </a:spcAft>
            <a:buNone/>
          </a:pPr>
          <a:r>
            <a:rPr lang="en-GB" sz="1800" kern="1200">
              <a:latin typeface="Calibri" panose="020F0502020204030204"/>
              <a:ea typeface="+mn-ea"/>
              <a:cs typeface="+mn-cs"/>
            </a:rPr>
            <a:t>(6-8 months) </a:t>
          </a:r>
        </a:p>
      </dsp:txBody>
      <dsp:txXfrm>
        <a:off x="1875800" y="2041245"/>
        <a:ext cx="1782946" cy="1360830"/>
      </dsp:txXfrm>
    </dsp:sp>
    <dsp:sp modelId="{500B1F06-80E2-49D1-BDF2-863C1C064776}">
      <dsp:nvSpPr>
        <dsp:cNvPr id="0" name=""/>
        <dsp:cNvSpPr/>
      </dsp:nvSpPr>
      <dsp:spPr>
        <a:xfrm>
          <a:off x="2597169" y="1530934"/>
          <a:ext cx="340207" cy="3402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07A88C-14AC-41C2-AA2D-2BFF46089ED0}">
      <dsp:nvSpPr>
        <dsp:cNvPr id="0" name=""/>
        <dsp:cNvSpPr/>
      </dsp:nvSpPr>
      <dsp:spPr>
        <a:xfrm>
          <a:off x="3747893" y="0"/>
          <a:ext cx="1782946" cy="136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GB" sz="1800" kern="1200">
              <a:latin typeface="Calibri" panose="020F0502020204030204"/>
              <a:ea typeface="+mn-ea"/>
              <a:cs typeface="+mn-cs"/>
            </a:rPr>
            <a:t>Implementation (3 Years) </a:t>
          </a:r>
        </a:p>
      </dsp:txBody>
      <dsp:txXfrm>
        <a:off x="3747893" y="0"/>
        <a:ext cx="1782946" cy="1360830"/>
      </dsp:txXfrm>
    </dsp:sp>
    <dsp:sp modelId="{2267B56B-444D-4114-A7DF-860D033B70BB}">
      <dsp:nvSpPr>
        <dsp:cNvPr id="0" name=""/>
        <dsp:cNvSpPr/>
      </dsp:nvSpPr>
      <dsp:spPr>
        <a:xfrm>
          <a:off x="4469262" y="1530934"/>
          <a:ext cx="340207" cy="3402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74CCB2-2465-491B-8320-B1C1E97056DA}">
      <dsp:nvSpPr>
        <dsp:cNvPr id="0" name=""/>
        <dsp:cNvSpPr/>
      </dsp:nvSpPr>
      <dsp:spPr>
        <a:xfrm>
          <a:off x="5619987" y="2041245"/>
          <a:ext cx="1782946" cy="136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GB" sz="1800" kern="1200">
              <a:latin typeface="Calibri" panose="020F0502020204030204"/>
              <a:ea typeface="+mn-ea"/>
              <a:cs typeface="+mn-cs"/>
            </a:rPr>
            <a:t>Wrap Up </a:t>
          </a:r>
        </a:p>
        <a:p>
          <a:pPr marL="0" lvl="0" indent="0" algn="ctr" defTabSz="800100">
            <a:lnSpc>
              <a:spcPct val="90000"/>
            </a:lnSpc>
            <a:spcBef>
              <a:spcPct val="0"/>
            </a:spcBef>
            <a:spcAft>
              <a:spcPct val="35000"/>
            </a:spcAft>
            <a:buNone/>
          </a:pPr>
          <a:r>
            <a:rPr lang="en-GB" sz="1800" kern="1200">
              <a:latin typeface="Calibri" panose="020F0502020204030204"/>
              <a:ea typeface="+mn-ea"/>
              <a:cs typeface="+mn-cs"/>
            </a:rPr>
            <a:t>(6-12 months)  </a:t>
          </a:r>
        </a:p>
      </dsp:txBody>
      <dsp:txXfrm>
        <a:off x="5619987" y="2041245"/>
        <a:ext cx="1782946" cy="1360830"/>
      </dsp:txXfrm>
    </dsp:sp>
    <dsp:sp modelId="{C8FF1042-D26B-469B-9D14-563BED6636D9}">
      <dsp:nvSpPr>
        <dsp:cNvPr id="0" name=""/>
        <dsp:cNvSpPr/>
      </dsp:nvSpPr>
      <dsp:spPr>
        <a:xfrm>
          <a:off x="6341356" y="1530934"/>
          <a:ext cx="340207" cy="3402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160BF-018D-4C06-92B4-AA39BF0670A3}">
      <dsp:nvSpPr>
        <dsp:cNvPr id="0" name=""/>
        <dsp:cNvSpPr/>
      </dsp:nvSpPr>
      <dsp:spPr>
        <a:xfrm>
          <a:off x="0" y="254665"/>
          <a:ext cx="8229600" cy="1618987"/>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Mega sporting events are large scale sports competition which have significant international interest in a short period of time. </a:t>
          </a:r>
          <a:endParaRPr lang="en-US" sz="2400" kern="1200"/>
        </a:p>
      </dsp:txBody>
      <dsp:txXfrm>
        <a:off x="79032" y="333697"/>
        <a:ext cx="8071536" cy="1460923"/>
      </dsp:txXfrm>
    </dsp:sp>
    <dsp:sp modelId="{E2FA5CA3-20A1-4D54-9A4E-09160D70800D}">
      <dsp:nvSpPr>
        <dsp:cNvPr id="0" name=""/>
        <dsp:cNvSpPr/>
      </dsp:nvSpPr>
      <dsp:spPr>
        <a:xfrm>
          <a:off x="0" y="1942772"/>
          <a:ext cx="8229600" cy="1618987"/>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Examples of such events include World Cups and Olympic Games and to host these events countries have to meet specific criteria besides just having necessary support facilities and adequate infrastructure in place. </a:t>
          </a:r>
          <a:endParaRPr lang="en-US" sz="2400" kern="1200" dirty="0"/>
        </a:p>
      </dsp:txBody>
      <dsp:txXfrm>
        <a:off x="79032" y="2021804"/>
        <a:ext cx="8071536" cy="14609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C5C08-211F-4168-8792-F1F18D741433}">
      <dsp:nvSpPr>
        <dsp:cNvPr id="0" name=""/>
        <dsp:cNvSpPr/>
      </dsp:nvSpPr>
      <dsp:spPr>
        <a:xfrm>
          <a:off x="0" y="1863"/>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E90F93-70C2-4DD1-BCAE-5F1B3711DBD1}">
      <dsp:nvSpPr>
        <dsp:cNvPr id="0" name=""/>
        <dsp:cNvSpPr/>
      </dsp:nvSpPr>
      <dsp:spPr>
        <a:xfrm>
          <a:off x="0" y="1863"/>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Sports events can enable substantial short-term and long-term economic benefits to the hosting region and usually attract intense competition. </a:t>
          </a:r>
          <a:endParaRPr lang="en-US" sz="2200" kern="1200"/>
        </a:p>
      </dsp:txBody>
      <dsp:txXfrm>
        <a:off x="0" y="1863"/>
        <a:ext cx="8229600" cy="1270899"/>
      </dsp:txXfrm>
    </dsp:sp>
    <dsp:sp modelId="{6C49BD9B-717F-4106-AFE5-0E8619712259}">
      <dsp:nvSpPr>
        <dsp:cNvPr id="0" name=""/>
        <dsp:cNvSpPr/>
      </dsp:nvSpPr>
      <dsp:spPr>
        <a:xfrm>
          <a:off x="0" y="1272762"/>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5B30C0-02C6-4058-9B84-0BF8F2E943B2}">
      <dsp:nvSpPr>
        <dsp:cNvPr id="0" name=""/>
        <dsp:cNvSpPr/>
      </dsp:nvSpPr>
      <dsp:spPr>
        <a:xfrm>
          <a:off x="0" y="12727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In the short-term this could be through attracting visitor spending, the promotion of the host city; and in the long-term,  by enhancing the region’s image as a sport tourism destination.</a:t>
          </a:r>
          <a:endParaRPr lang="en-US" sz="2200" kern="1200"/>
        </a:p>
      </dsp:txBody>
      <dsp:txXfrm>
        <a:off x="0" y="1272762"/>
        <a:ext cx="8229600" cy="1270899"/>
      </dsp:txXfrm>
    </dsp:sp>
    <dsp:sp modelId="{B10EF914-A1B8-45C5-ABA7-B71E000832D1}">
      <dsp:nvSpPr>
        <dsp:cNvPr id="0" name=""/>
        <dsp:cNvSpPr/>
      </dsp:nvSpPr>
      <dsp:spPr>
        <a:xfrm>
          <a:off x="0" y="2543662"/>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4C73A3-F3DE-4E6A-9E2E-084B4406E5BD}">
      <dsp:nvSpPr>
        <dsp:cNvPr id="0" name=""/>
        <dsp:cNvSpPr/>
      </dsp:nvSpPr>
      <dsp:spPr>
        <a:xfrm>
          <a:off x="0" y="2543662"/>
          <a:ext cx="8229600" cy="1270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Staging sports events incurs upfront operational expenditure through, for example, investments, staff salaries, marketing, facilities, and equipment. </a:t>
          </a:r>
          <a:endParaRPr lang="en-US" sz="2200" kern="1200"/>
        </a:p>
      </dsp:txBody>
      <dsp:txXfrm>
        <a:off x="0" y="2543662"/>
        <a:ext cx="8229600" cy="12708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2A803-8B43-49E3-A694-AC8A177E9195}">
      <dsp:nvSpPr>
        <dsp:cNvPr id="0" name=""/>
        <dsp:cNvSpPr/>
      </dsp:nvSpPr>
      <dsp:spPr>
        <a:xfrm>
          <a:off x="0" y="86242"/>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a:t>Figures released by Longwoods International</a:t>
          </a:r>
          <a:endParaRPr lang="en-US" sz="1700" kern="1200"/>
        </a:p>
      </dsp:txBody>
      <dsp:txXfrm>
        <a:off x="31556" y="117798"/>
        <a:ext cx="8166488" cy="583313"/>
      </dsp:txXfrm>
    </dsp:sp>
    <dsp:sp modelId="{95F28D55-04AA-49E6-9F16-CC17B82B65B8}">
      <dsp:nvSpPr>
        <dsp:cNvPr id="0" name=""/>
        <dsp:cNvSpPr/>
      </dsp:nvSpPr>
      <dsp:spPr>
        <a:xfrm>
          <a:off x="0" y="781627"/>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$31 billion was spent in the United States by travellers who spent at least one night attending or participating in a sporting event in 2017. </a:t>
          </a:r>
          <a:endParaRPr lang="en-US" sz="1700" kern="1200"/>
        </a:p>
      </dsp:txBody>
      <dsp:txXfrm>
        <a:off x="31556" y="813183"/>
        <a:ext cx="8166488" cy="583313"/>
      </dsp:txXfrm>
    </dsp:sp>
    <dsp:sp modelId="{9BAD6C9D-CF22-4C59-92DE-9B21D9383939}">
      <dsp:nvSpPr>
        <dsp:cNvPr id="0" name=""/>
        <dsp:cNvSpPr/>
      </dsp:nvSpPr>
      <dsp:spPr>
        <a:xfrm>
          <a:off x="0" y="1477012"/>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120 million trips were made last year to sporting events.</a:t>
          </a:r>
          <a:endParaRPr lang="en-US" sz="1700" kern="1200"/>
        </a:p>
      </dsp:txBody>
      <dsp:txXfrm>
        <a:off x="31556" y="1508568"/>
        <a:ext cx="8166488" cy="583313"/>
      </dsp:txXfrm>
    </dsp:sp>
    <dsp:sp modelId="{4158A168-A122-4CF9-96FD-40C3D5E80B63}">
      <dsp:nvSpPr>
        <dsp:cNvPr id="0" name=""/>
        <dsp:cNvSpPr/>
      </dsp:nvSpPr>
      <dsp:spPr>
        <a:xfrm>
          <a:off x="0" y="2172397"/>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People spent $256 per person various activities including hospitality, transportation, food and beverage, retail and recreation.</a:t>
          </a:r>
          <a:endParaRPr lang="en-US" sz="1700" kern="1200" dirty="0"/>
        </a:p>
      </dsp:txBody>
      <dsp:txXfrm>
        <a:off x="31556" y="2203953"/>
        <a:ext cx="8166488" cy="583313"/>
      </dsp:txXfrm>
    </dsp:sp>
    <dsp:sp modelId="{33423646-AB00-417A-8859-EF5CFA2FAEC8}">
      <dsp:nvSpPr>
        <dsp:cNvPr id="0" name=""/>
        <dsp:cNvSpPr/>
      </dsp:nvSpPr>
      <dsp:spPr>
        <a:xfrm>
          <a:off x="0" y="2867782"/>
          <a:ext cx="8229600" cy="646425"/>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$11.4 billion was spent directly by visitors at sports events in the U.S. in 2017</a:t>
          </a:r>
          <a:endParaRPr lang="en-US" sz="1700" kern="1200"/>
        </a:p>
      </dsp:txBody>
      <dsp:txXfrm>
        <a:off x="31556" y="2899338"/>
        <a:ext cx="8166488" cy="5833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A8285-72AB-4E8E-890A-97D01EC5C7FB}">
      <dsp:nvSpPr>
        <dsp:cNvPr id="0" name=""/>
        <dsp:cNvSpPr/>
      </dsp:nvSpPr>
      <dsp:spPr>
        <a:xfrm>
          <a:off x="0" y="465"/>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4DFD18-5CC1-4192-9DAA-45E753927EDD}">
      <dsp:nvSpPr>
        <dsp:cNvPr id="0" name=""/>
        <dsp:cNvSpPr/>
      </dsp:nvSpPr>
      <dsp:spPr>
        <a:xfrm>
          <a:off x="329767" y="245747"/>
          <a:ext cx="599577" cy="5995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E509F8C-5D43-4B18-B923-F9ADA9A9275A}">
      <dsp:nvSpPr>
        <dsp:cNvPr id="0" name=""/>
        <dsp:cNvSpPr/>
      </dsp:nvSpPr>
      <dsp:spPr>
        <a:xfrm>
          <a:off x="1259112" y="465"/>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800100">
            <a:lnSpc>
              <a:spcPct val="90000"/>
            </a:lnSpc>
            <a:spcBef>
              <a:spcPct val="0"/>
            </a:spcBef>
            <a:spcAft>
              <a:spcPct val="35000"/>
            </a:spcAft>
            <a:buNone/>
          </a:pPr>
          <a:r>
            <a:rPr lang="en-GB" sz="1800" kern="1200"/>
            <a:t>Economic impact reports suggests that mega events can bring a significant economic value to a host community, whether through tourism or major infrastructural build programmes.</a:t>
          </a:r>
          <a:endParaRPr lang="en-US" sz="1800" kern="1200"/>
        </a:p>
      </dsp:txBody>
      <dsp:txXfrm>
        <a:off x="1259112" y="465"/>
        <a:ext cx="6970487" cy="1090140"/>
      </dsp:txXfrm>
    </dsp:sp>
    <dsp:sp modelId="{E7345890-30A6-4546-B685-309346094751}">
      <dsp:nvSpPr>
        <dsp:cNvPr id="0" name=""/>
        <dsp:cNvSpPr/>
      </dsp:nvSpPr>
      <dsp:spPr>
        <a:xfrm>
          <a:off x="0" y="1363142"/>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D587E7-F46B-494D-A7B8-E28EF0EB72B8}">
      <dsp:nvSpPr>
        <dsp:cNvPr id="0" name=""/>
        <dsp:cNvSpPr/>
      </dsp:nvSpPr>
      <dsp:spPr>
        <a:xfrm>
          <a:off x="329767" y="1608423"/>
          <a:ext cx="599577" cy="5995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F9AD24-1978-4F31-B323-5917D4DDC786}">
      <dsp:nvSpPr>
        <dsp:cNvPr id="0" name=""/>
        <dsp:cNvSpPr/>
      </dsp:nvSpPr>
      <dsp:spPr>
        <a:xfrm>
          <a:off x="1259112" y="1363142"/>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800100">
            <a:lnSpc>
              <a:spcPct val="90000"/>
            </a:lnSpc>
            <a:spcBef>
              <a:spcPct val="0"/>
            </a:spcBef>
            <a:spcAft>
              <a:spcPct val="35000"/>
            </a:spcAft>
            <a:buNone/>
          </a:pPr>
          <a:r>
            <a:rPr lang="en-GB" sz="1800" kern="1200"/>
            <a:t>The spending is reported as providing significant and worthwhile additions to the host locations. </a:t>
          </a:r>
          <a:endParaRPr lang="en-US" sz="1800" kern="1200"/>
        </a:p>
      </dsp:txBody>
      <dsp:txXfrm>
        <a:off x="1259112" y="1363142"/>
        <a:ext cx="6970487" cy="1090140"/>
      </dsp:txXfrm>
    </dsp:sp>
    <dsp:sp modelId="{0B903B13-E193-4293-B628-F954AAD1EFDF}">
      <dsp:nvSpPr>
        <dsp:cNvPr id="0" name=""/>
        <dsp:cNvSpPr/>
      </dsp:nvSpPr>
      <dsp:spPr>
        <a:xfrm>
          <a:off x="0" y="2725818"/>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E3A1DD-1C03-44D9-B404-0DE014FDF3F0}">
      <dsp:nvSpPr>
        <dsp:cNvPr id="0" name=""/>
        <dsp:cNvSpPr/>
      </dsp:nvSpPr>
      <dsp:spPr>
        <a:xfrm>
          <a:off x="329767" y="2971099"/>
          <a:ext cx="599577" cy="5995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6D9F02E-CA5C-4ED2-95E5-2CB63E806EA6}">
      <dsp:nvSpPr>
        <dsp:cNvPr id="0" name=""/>
        <dsp:cNvSpPr/>
      </dsp:nvSpPr>
      <dsp:spPr>
        <a:xfrm>
          <a:off x="1259112" y="2725818"/>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800100">
            <a:lnSpc>
              <a:spcPct val="90000"/>
            </a:lnSpc>
            <a:spcBef>
              <a:spcPct val="0"/>
            </a:spcBef>
            <a:spcAft>
              <a:spcPct val="35000"/>
            </a:spcAft>
            <a:buNone/>
          </a:pPr>
          <a:r>
            <a:rPr lang="en-GB" sz="1800" kern="1200"/>
            <a:t>In most circumstances that infrastructure in the shape of homes, roads and commercial buildings is a welcome addition to any city. </a:t>
          </a:r>
          <a:endParaRPr lang="en-US" sz="1800" kern="1200"/>
        </a:p>
      </dsp:txBody>
      <dsp:txXfrm>
        <a:off x="1259112" y="2725818"/>
        <a:ext cx="6970487" cy="10901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EE643-5EE1-493F-B257-D8D51EF47067}">
      <dsp:nvSpPr>
        <dsp:cNvPr id="0" name=""/>
        <dsp:cNvSpPr/>
      </dsp:nvSpPr>
      <dsp:spPr>
        <a:xfrm>
          <a:off x="0" y="177682"/>
          <a:ext cx="4450360" cy="205664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The estimated budget in 2009 when Rio was US$9 billion</a:t>
          </a:r>
        </a:p>
      </dsp:txBody>
      <dsp:txXfrm>
        <a:off x="100397" y="278079"/>
        <a:ext cx="4249566" cy="1855846"/>
      </dsp:txXfrm>
    </dsp:sp>
    <dsp:sp modelId="{D5E4C8FA-3CD0-4E47-8112-FE6868A0F1A1}">
      <dsp:nvSpPr>
        <dsp:cNvPr id="0" name=""/>
        <dsp:cNvSpPr/>
      </dsp:nvSpPr>
      <dsp:spPr>
        <a:xfrm>
          <a:off x="0" y="2306323"/>
          <a:ext cx="4450360" cy="205664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The Rio Olympic Games cost at least US$13 billion: 58.52 per cent was financed privately and 41.48 per cent by public funds. </a:t>
          </a:r>
          <a:endParaRPr lang="en-US" sz="2500" kern="1200" dirty="0"/>
        </a:p>
      </dsp:txBody>
      <dsp:txXfrm>
        <a:off x="100397" y="2406720"/>
        <a:ext cx="4249566" cy="18558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023B0D-D4ED-4C68-8031-726143E221A1}">
      <dsp:nvSpPr>
        <dsp:cNvPr id="0" name=""/>
        <dsp:cNvSpPr/>
      </dsp:nvSpPr>
      <dsp:spPr>
        <a:xfrm>
          <a:off x="0" y="465"/>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A66E9B-3B3E-466A-B3CD-42392830130E}">
      <dsp:nvSpPr>
        <dsp:cNvPr id="0" name=""/>
        <dsp:cNvSpPr/>
      </dsp:nvSpPr>
      <dsp:spPr>
        <a:xfrm>
          <a:off x="329767" y="245747"/>
          <a:ext cx="599577" cy="5995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468C21F-B868-4714-AB03-49E07FC1B5D6}">
      <dsp:nvSpPr>
        <dsp:cNvPr id="0" name=""/>
        <dsp:cNvSpPr/>
      </dsp:nvSpPr>
      <dsp:spPr>
        <a:xfrm>
          <a:off x="1259112" y="465"/>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933450">
            <a:lnSpc>
              <a:spcPct val="90000"/>
            </a:lnSpc>
            <a:spcBef>
              <a:spcPct val="0"/>
            </a:spcBef>
            <a:spcAft>
              <a:spcPct val="35000"/>
            </a:spcAft>
            <a:buNone/>
          </a:pPr>
          <a:r>
            <a:rPr lang="en-GB" sz="2100" kern="1200" dirty="0"/>
            <a:t>$350 million hole is biggest Brazil World Cup legacy for host</a:t>
          </a:r>
          <a:endParaRPr lang="en-US" sz="2100" kern="1200" dirty="0"/>
        </a:p>
      </dsp:txBody>
      <dsp:txXfrm>
        <a:off x="1259112" y="465"/>
        <a:ext cx="6970487" cy="1090140"/>
      </dsp:txXfrm>
    </dsp:sp>
    <dsp:sp modelId="{3C5D6EE7-CBFE-4B5C-9723-2772DC32D2A5}">
      <dsp:nvSpPr>
        <dsp:cNvPr id="0" name=""/>
        <dsp:cNvSpPr/>
      </dsp:nvSpPr>
      <dsp:spPr>
        <a:xfrm>
          <a:off x="0" y="1363142"/>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6F7FC6-F68C-456C-86A9-868C2BAD3B16}">
      <dsp:nvSpPr>
        <dsp:cNvPr id="0" name=""/>
        <dsp:cNvSpPr/>
      </dsp:nvSpPr>
      <dsp:spPr>
        <a:xfrm>
          <a:off x="329767" y="1608423"/>
          <a:ext cx="599577" cy="5995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1B3E570-D53A-47F1-AF54-FAE8A47871DE}">
      <dsp:nvSpPr>
        <dsp:cNvPr id="0" name=""/>
        <dsp:cNvSpPr/>
      </dsp:nvSpPr>
      <dsp:spPr>
        <a:xfrm>
          <a:off x="1259112" y="1363142"/>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933450">
            <a:lnSpc>
              <a:spcPct val="90000"/>
            </a:lnSpc>
            <a:spcBef>
              <a:spcPct val="0"/>
            </a:spcBef>
            <a:spcAft>
              <a:spcPct val="35000"/>
            </a:spcAft>
            <a:buNone/>
          </a:pPr>
          <a:r>
            <a:rPr lang="en-GB" sz="2100" kern="1200"/>
            <a:t>Standards are developed by the industry representatives and academics at international scale. </a:t>
          </a:r>
          <a:endParaRPr lang="en-US" sz="2100" kern="1200"/>
        </a:p>
      </dsp:txBody>
      <dsp:txXfrm>
        <a:off x="1259112" y="1363142"/>
        <a:ext cx="6970487" cy="1090140"/>
      </dsp:txXfrm>
    </dsp:sp>
    <dsp:sp modelId="{BB235CF6-C3A1-4033-B706-72E956FD974F}">
      <dsp:nvSpPr>
        <dsp:cNvPr id="0" name=""/>
        <dsp:cNvSpPr/>
      </dsp:nvSpPr>
      <dsp:spPr>
        <a:xfrm>
          <a:off x="0" y="2725818"/>
          <a:ext cx="8229600" cy="109014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D30EC2-4215-4AC0-84F7-57DC77A07F29}">
      <dsp:nvSpPr>
        <dsp:cNvPr id="0" name=""/>
        <dsp:cNvSpPr/>
      </dsp:nvSpPr>
      <dsp:spPr>
        <a:xfrm>
          <a:off x="329767" y="2971099"/>
          <a:ext cx="599577" cy="5995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AE3F7C5-7AF6-4B7C-8013-2365516524AC}">
      <dsp:nvSpPr>
        <dsp:cNvPr id="0" name=""/>
        <dsp:cNvSpPr/>
      </dsp:nvSpPr>
      <dsp:spPr>
        <a:xfrm>
          <a:off x="1259112" y="2725818"/>
          <a:ext cx="6970487" cy="109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373" tIns="115373" rIns="115373" bIns="115373" numCol="1" spcCol="1270" anchor="ctr" anchorCtr="0">
          <a:noAutofit/>
        </a:bodyPr>
        <a:lstStyle/>
        <a:p>
          <a:pPr marL="0" lvl="0" indent="0" algn="l" defTabSz="933450">
            <a:lnSpc>
              <a:spcPct val="90000"/>
            </a:lnSpc>
            <a:spcBef>
              <a:spcPct val="0"/>
            </a:spcBef>
            <a:spcAft>
              <a:spcPct val="35000"/>
            </a:spcAft>
            <a:buNone/>
          </a:pPr>
          <a:r>
            <a:rPr lang="en-GB" sz="2100" kern="1200"/>
            <a:t>Event organisers need to use ISO 20121, because it offers number of benefits to key stakeholders within events industry.</a:t>
          </a:r>
          <a:endParaRPr lang="en-US" sz="2100" kern="1200"/>
        </a:p>
      </dsp:txBody>
      <dsp:txXfrm>
        <a:off x="1259112" y="2725818"/>
        <a:ext cx="6970487" cy="109014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smtClean="0"/>
            </a:lvl1pPr>
          </a:lstStyle>
          <a:p>
            <a:pPr>
              <a:defRPr/>
            </a:pPr>
            <a:fld id="{B1D2B90C-776D-469A-A8A2-18DE75BD3603}" type="datetimeFigureOut">
              <a:rPr lang="en-GB"/>
              <a:pPr>
                <a:defRPr/>
              </a:pPr>
              <a:t>16/03/2022</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smtClean="0"/>
            </a:lvl1pPr>
          </a:lstStyle>
          <a:p>
            <a:pPr>
              <a:defRPr/>
            </a:pPr>
            <a:fld id="{1D645871-7ABB-47CC-AF40-5207FD0B05A9}" type="slidenum">
              <a:rPr lang="en-GB"/>
              <a:pPr>
                <a:defRPr/>
              </a:pPr>
              <a:t>‹#›</a:t>
            </a:fld>
            <a:endParaRPr lang="en-GB"/>
          </a:p>
        </p:txBody>
      </p:sp>
    </p:spTree>
    <p:extLst>
      <p:ext uri="{BB962C8B-B14F-4D97-AF65-F5344CB8AC3E}">
        <p14:creationId xmlns:p14="http://schemas.microsoft.com/office/powerpoint/2010/main" val="3752453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ea typeface="ＭＳ Ｐゴシック" charset="-128"/>
              </a:defRPr>
            </a:lvl1pPr>
          </a:lstStyle>
          <a:p>
            <a:pPr>
              <a:defRPr/>
            </a:pPr>
            <a:endParaRPr lang="en-GB"/>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ea typeface="ＭＳ Ｐゴシック" charset="-128"/>
              </a:defRPr>
            </a:lvl1pPr>
          </a:lstStyle>
          <a:p>
            <a:pPr>
              <a:defRPr/>
            </a:pPr>
            <a:fld id="{36308773-B399-475F-B46D-C9B103CD1E7E}" type="datetimeFigureOut">
              <a:rPr lang="en-GB"/>
              <a:pPr>
                <a:defRPr/>
              </a:pPr>
              <a:t>16/03/2022</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700713" y="4415530"/>
            <a:ext cx="5608975"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3038604" cy="46534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970159" y="8829573"/>
            <a:ext cx="3038604" cy="465340"/>
          </a:xfrm>
          <a:prstGeom prst="rect">
            <a:avLst/>
          </a:prstGeom>
        </p:spPr>
        <p:txBody>
          <a:bodyPr vert="horz" lIns="91440" tIns="45720" rIns="91440" bIns="45720" rtlCol="0" anchor="b"/>
          <a:lstStyle>
            <a:lvl1pPr algn="r">
              <a:defRPr sz="1200">
                <a:ea typeface="ＭＳ Ｐゴシック" charset="-128"/>
              </a:defRPr>
            </a:lvl1pPr>
          </a:lstStyle>
          <a:p>
            <a:pPr>
              <a:defRPr/>
            </a:pPr>
            <a:fld id="{04915706-070A-4707-AA18-DDF1820200B2}" type="slidenum">
              <a:rPr lang="en-GB"/>
              <a:pPr>
                <a:defRPr/>
              </a:pPr>
              <a:t>‹#›</a:t>
            </a:fld>
            <a:endParaRPr lang="en-GB"/>
          </a:p>
        </p:txBody>
      </p:sp>
    </p:spTree>
    <p:extLst>
      <p:ext uri="{BB962C8B-B14F-4D97-AF65-F5344CB8AC3E}">
        <p14:creationId xmlns:p14="http://schemas.microsoft.com/office/powerpoint/2010/main" val="215033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66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8" name="Content Placeholder 2"/>
          <p:cNvSpPr>
            <a:spLocks noGrp="1"/>
          </p:cNvSpPr>
          <p:nvPr>
            <p:ph idx="1"/>
          </p:nvPr>
        </p:nvSpPr>
        <p:spPr>
          <a:xfrm>
            <a:off x="457200" y="1808793"/>
            <a:ext cx="8229600" cy="3816425"/>
          </a:xfrm>
          <a:prstGeom prst="rect">
            <a:avLst/>
          </a:prstGeom>
        </p:spPr>
        <p:txBody>
          <a:bodyPr/>
          <a:lstStyle>
            <a:lvl1pPr>
              <a:defRPr sz="2200">
                <a:solidFill>
                  <a:schemeClr val="tx1"/>
                </a:solidFill>
              </a:defRPr>
            </a:lvl1pPr>
            <a:lvl2pPr marL="742950" indent="-285750">
              <a:buFont typeface="Arial" panose="020B0604020202020204" pitchFamily="34" charset="0"/>
              <a:buChar char="•"/>
              <a:defRPr sz="2000">
                <a:solidFill>
                  <a:schemeClr val="tx1"/>
                </a:solidFill>
              </a:defRPr>
            </a:lvl2pPr>
            <a:lvl3pPr>
              <a:defRPr sz="1800">
                <a:solidFill>
                  <a:schemeClr val="tx1"/>
                </a:solidFill>
              </a:defRPr>
            </a:lvl3pPr>
            <a:lvl4pPr marL="1600200" indent="-228600">
              <a:buFont typeface="Arial" panose="020B0604020202020204" pitchFamily="34" charset="0"/>
              <a:buChar char="•"/>
              <a:defRPr sz="1600">
                <a:solidFill>
                  <a:schemeClr val="tx1"/>
                </a:solidFill>
              </a:defRPr>
            </a:lvl4pPr>
            <a:lvl5pPr marL="2171700" indent="-342900">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336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ox">
    <p:spTree>
      <p:nvGrpSpPr>
        <p:cNvPr id="1" name=""/>
        <p:cNvGrpSpPr/>
        <p:nvPr/>
      </p:nvGrpSpPr>
      <p:grpSpPr>
        <a:xfrm>
          <a:off x="0" y="0"/>
          <a:ext cx="0" cy="0"/>
          <a:chOff x="0" y="0"/>
          <a:chExt cx="0" cy="0"/>
        </a:xfrm>
      </p:grpSpPr>
      <p:sp>
        <p:nvSpPr>
          <p:cNvPr id="4" name="Text Placeholder 16"/>
          <p:cNvSpPr>
            <a:spLocks noGrp="1"/>
          </p:cNvSpPr>
          <p:nvPr>
            <p:ph type="body" sz="quarter" idx="10"/>
          </p:nvPr>
        </p:nvSpPr>
        <p:spPr>
          <a:xfrm>
            <a:off x="881548" y="901700"/>
            <a:ext cx="7380907" cy="5162924"/>
          </a:xfrm>
          <a:prstGeom prst="roundRect">
            <a:avLst>
              <a:gd name="adj" fmla="val 9731"/>
            </a:avLst>
          </a:prstGeom>
          <a:solidFill>
            <a:schemeClr val="accent1">
              <a:lumMod val="60000"/>
              <a:lumOff val="40000"/>
            </a:schemeClr>
          </a:solidFill>
          <a:ln>
            <a:noFill/>
          </a:ln>
        </p:spPr>
        <p:style>
          <a:lnRef idx="2">
            <a:schemeClr val="dk1"/>
          </a:lnRef>
          <a:fillRef idx="1">
            <a:schemeClr val="lt1"/>
          </a:fillRef>
          <a:effectRef idx="0">
            <a:schemeClr val="dk1"/>
          </a:effectRef>
          <a:fontRef idx="none"/>
        </p:style>
        <p:txBody>
          <a:bodyPr wrap="square" lIns="365760" tIns="274320" rIns="365760" bIns="274320">
            <a:normAutofit/>
          </a:bodyPr>
          <a:lstStyle>
            <a:lvl1pPr marL="0" indent="0">
              <a:buNone/>
              <a:defRPr sz="220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Table">
    <p:spTree>
      <p:nvGrpSpPr>
        <p:cNvPr id="1" name=""/>
        <p:cNvGrpSpPr/>
        <p:nvPr/>
      </p:nvGrpSpPr>
      <p:grpSpPr>
        <a:xfrm>
          <a:off x="0" y="0"/>
          <a:ext cx="0" cy="0"/>
          <a:chOff x="0" y="0"/>
          <a:chExt cx="0" cy="0"/>
        </a:xfrm>
      </p:grpSpPr>
      <p:sp>
        <p:nvSpPr>
          <p:cNvPr id="3" name="Title 1"/>
          <p:cNvSpPr>
            <a:spLocks noGrp="1"/>
          </p:cNvSpPr>
          <p:nvPr>
            <p:ph type="title"/>
          </p:nvPr>
        </p:nvSpPr>
        <p:spPr>
          <a:xfrm>
            <a:off x="457200" y="665793"/>
            <a:ext cx="8229600" cy="962977"/>
          </a:xfrm>
          <a:prstGeom prst="rect">
            <a:avLst/>
          </a:prstGeom>
        </p:spPr>
        <p:txBody>
          <a:bodyPr/>
          <a:lstStyle>
            <a:lvl1pPr algn="l">
              <a:defRPr sz="3600">
                <a:solidFill>
                  <a:schemeClr val="tx1"/>
                </a:solidFill>
              </a:defRPr>
            </a:lvl1pPr>
          </a:lstStyle>
          <a:p>
            <a:r>
              <a:rPr lang="en-US" dirty="0"/>
              <a:t>Click to edit Master title style</a:t>
            </a:r>
          </a:p>
        </p:txBody>
      </p:sp>
      <p:sp>
        <p:nvSpPr>
          <p:cNvPr id="9" name="Table Placeholder 4"/>
          <p:cNvSpPr>
            <a:spLocks noGrp="1"/>
          </p:cNvSpPr>
          <p:nvPr>
            <p:ph type="tbl" sz="quarter" idx="11"/>
          </p:nvPr>
        </p:nvSpPr>
        <p:spPr>
          <a:xfrm>
            <a:off x="457201" y="1808793"/>
            <a:ext cx="8229600" cy="3600450"/>
          </a:xfrm>
          <a:prstGeom prst="rect">
            <a:avLst/>
          </a:prstGeom>
        </p:spPr>
        <p:txBody>
          <a:bodyPr/>
          <a:lstStyle>
            <a:lvl1pPr>
              <a:defRPr sz="2200">
                <a:solidFill>
                  <a:schemeClr val="tx1"/>
                </a:solidFill>
              </a:defRPr>
            </a:lvl1pPr>
          </a:lstStyle>
          <a:p>
            <a:endParaRPr lang="en-GB" dirty="0"/>
          </a:p>
        </p:txBody>
      </p:sp>
    </p:spTree>
    <p:extLst>
      <p:ext uri="{BB962C8B-B14F-4D97-AF65-F5344CB8AC3E}">
        <p14:creationId xmlns:p14="http://schemas.microsoft.com/office/powerpoint/2010/main" val="297211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11">
            <a:extLst>
              <a:ext uri="{FF2B5EF4-FFF2-40B4-BE49-F238E27FC236}">
                <a16:creationId xmlns:a16="http://schemas.microsoft.com/office/drawing/2014/main" id="{C9A4C838-EB87-4FEF-B5A4-54D41E464BF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12">
            <a:extLst>
              <a:ext uri="{FF2B5EF4-FFF2-40B4-BE49-F238E27FC236}">
                <a16:creationId xmlns:a16="http://schemas.microsoft.com/office/drawing/2014/main" id="{27ACCA1A-40BC-4287-B9C3-B4A6AA85043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13">
            <a:extLst>
              <a:ext uri="{FF2B5EF4-FFF2-40B4-BE49-F238E27FC236}">
                <a16:creationId xmlns:a16="http://schemas.microsoft.com/office/drawing/2014/main" id="{CE253685-E110-480E-8958-D42E9D506249}"/>
              </a:ext>
            </a:extLst>
          </p:cNvPr>
          <p:cNvSpPr>
            <a:spLocks noGrp="1" noChangeArrowheads="1"/>
          </p:cNvSpPr>
          <p:nvPr>
            <p:ph type="sldNum" sz="quarter" idx="12"/>
          </p:nvPr>
        </p:nvSpPr>
        <p:spPr>
          <a:ln/>
        </p:spPr>
        <p:txBody>
          <a:bodyPr/>
          <a:lstStyle>
            <a:lvl1pPr>
              <a:defRPr/>
            </a:lvl1pPr>
          </a:lstStyle>
          <a:p>
            <a:pPr>
              <a:defRPr/>
            </a:pPr>
            <a:fld id="{5B5F2A71-73C4-4BAC-9F0C-45475D158E46}" type="slidenum">
              <a:rPr lang="en-GB" altLang="en-US"/>
              <a:pPr>
                <a:defRPr/>
              </a:pPr>
              <a:t>‹#›</a:t>
            </a:fld>
            <a:endParaRPr lang="en-GB" altLang="en-US"/>
          </a:p>
        </p:txBody>
      </p:sp>
    </p:spTree>
    <p:extLst>
      <p:ext uri="{BB962C8B-B14F-4D97-AF65-F5344CB8AC3E}">
        <p14:creationId xmlns:p14="http://schemas.microsoft.com/office/powerpoint/2010/main" val="182125316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289713-FDFD-4207-8210-316F0717AC14}"/>
              </a:ext>
            </a:extLst>
          </p:cNvPr>
          <p:cNvSpPr txBox="1"/>
          <p:nvPr userDrawn="1"/>
        </p:nvSpPr>
        <p:spPr>
          <a:xfrm>
            <a:off x="1642239" y="6504850"/>
            <a:ext cx="6377067" cy="307777"/>
          </a:xfrm>
          <a:prstGeom prst="rect">
            <a:avLst/>
          </a:prstGeom>
          <a:noFill/>
        </p:spPr>
        <p:txBody>
          <a:bodyPr wrap="none" rtlCol="0">
            <a:spAutoFit/>
          </a:bodyPr>
          <a:lstStyle/>
          <a:p>
            <a:pPr defTabSz="914400" eaLnBrk="0" hangingPunct="0"/>
            <a:r>
              <a:rPr lang="en-US" sz="1400" b="1" dirty="0">
                <a:solidFill>
                  <a:srgbClr val="000000"/>
                </a:solidFill>
                <a:latin typeface="Tahoma" charset="0"/>
                <a:ea typeface="+mn-ea"/>
              </a:rPr>
              <a:t>© Raj &amp; Rashid </a:t>
            </a:r>
            <a:r>
              <a:rPr lang="en-US" sz="1400" b="1" i="1" dirty="0">
                <a:solidFill>
                  <a:srgbClr val="000000"/>
                </a:solidFill>
                <a:latin typeface="Tahoma" charset="0"/>
                <a:ea typeface="+mn-ea"/>
              </a:rPr>
              <a:t>Events Management: Principles and Practice 4</a:t>
            </a:r>
            <a:r>
              <a:rPr lang="en-US" sz="1400" b="1" i="1" baseline="30000" dirty="0">
                <a:solidFill>
                  <a:srgbClr val="000000"/>
                </a:solidFill>
                <a:latin typeface="Tahoma" charset="0"/>
                <a:ea typeface="+mn-ea"/>
              </a:rPr>
              <a:t>th</a:t>
            </a:r>
            <a:r>
              <a:rPr lang="en-US" sz="1400" b="1" i="1" dirty="0">
                <a:solidFill>
                  <a:srgbClr val="000000"/>
                </a:solidFill>
                <a:latin typeface="Tahoma" charset="0"/>
                <a:ea typeface="+mn-ea"/>
              </a:rPr>
              <a:t> </a:t>
            </a:r>
            <a:r>
              <a:rPr lang="en-US" sz="1400" b="1" i="1" dirty="0" err="1">
                <a:solidFill>
                  <a:srgbClr val="000000"/>
                </a:solidFill>
                <a:latin typeface="Tahoma" charset="0"/>
                <a:ea typeface="+mn-ea"/>
              </a:rPr>
              <a:t>edn</a:t>
            </a:r>
            <a:endParaRPr lang="en-US" sz="1400" b="1" i="1" dirty="0">
              <a:solidFill>
                <a:srgbClr val="000000"/>
              </a:solidFill>
              <a:latin typeface="Tahoma" charset="0"/>
              <a:ea typeface="+mn-ea"/>
            </a:endParaRPr>
          </a:p>
        </p:txBody>
      </p:sp>
      <p:pic>
        <p:nvPicPr>
          <p:cNvPr id="3" name="Picture 2">
            <a:extLst>
              <a:ext uri="{FF2B5EF4-FFF2-40B4-BE49-F238E27FC236}">
                <a16:creationId xmlns:a16="http://schemas.microsoft.com/office/drawing/2014/main" id="{AE9EB690-1136-48AC-854D-9F6252D62DA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19306" y="5777755"/>
            <a:ext cx="940982" cy="940327"/>
          </a:xfrm>
          <a:prstGeom prst="rect">
            <a:avLst/>
          </a:prstGeom>
        </p:spPr>
      </p:pic>
    </p:spTree>
    <p:extLst>
      <p:ext uri="{BB962C8B-B14F-4D97-AF65-F5344CB8AC3E}">
        <p14:creationId xmlns:p14="http://schemas.microsoft.com/office/powerpoint/2010/main" val="862979560"/>
      </p:ext>
    </p:extLst>
  </p:cSld>
  <p:clrMap bg1="dk1" tx1="lt1" bg2="dk2" tx2="lt2" accent1="accent1" accent2="accent2" accent3="accent3" accent4="accent4" accent5="accent5" accent6="accent6" hlink="hlink" folHlink="folHlink"/>
  <p:sldLayoutIdLst>
    <p:sldLayoutId id="2147483690" r:id="rId1"/>
    <p:sldLayoutId id="2147483678" r:id="rId2"/>
    <p:sldLayoutId id="2147483689" r:id="rId3"/>
    <p:sldLayoutId id="2147483691" r:id="rId4"/>
    <p:sldLayoutId id="2147483693" r:id="rId5"/>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149199" y="2734345"/>
            <a:ext cx="4394166" cy="2340298"/>
          </a:xfrm>
        </p:spPr>
        <p:txBody>
          <a:bodyPr/>
          <a:lstStyle/>
          <a:p>
            <a:pPr marL="0" indent="0">
              <a:spcAft>
                <a:spcPts val="600"/>
              </a:spcAft>
              <a:buNone/>
            </a:pPr>
            <a:r>
              <a:rPr lang="en-GB" sz="3200" b="1" dirty="0">
                <a:solidFill>
                  <a:schemeClr val="bg1">
                    <a:lumMod val="50000"/>
                  </a:schemeClr>
                </a:solidFill>
              </a:rPr>
              <a:t>Events Management: Principles &amp; Practice, 4th Edition</a:t>
            </a:r>
          </a:p>
          <a:p>
            <a:pPr marL="0" indent="0">
              <a:buNone/>
            </a:pPr>
            <a:r>
              <a:rPr lang="en-US" sz="2000" dirty="0">
                <a:solidFill>
                  <a:schemeClr val="bg1">
                    <a:lumMod val="50000"/>
                  </a:schemeClr>
                </a:solidFill>
              </a:rPr>
              <a:t>By Razaq Raj and Tahir Rashid</a:t>
            </a:r>
            <a:endParaRPr lang="en-GB" sz="2000" dirty="0">
              <a:solidFill>
                <a:schemeClr val="bg1">
                  <a:lumMod val="50000"/>
                </a:schemeClr>
              </a:solidFill>
            </a:endParaRPr>
          </a:p>
        </p:txBody>
      </p:sp>
      <p:pic>
        <p:nvPicPr>
          <p:cNvPr id="3" name="Picture 2" descr="A picture containing calendar&#10;&#10;Description automatically generated">
            <a:extLst>
              <a:ext uri="{FF2B5EF4-FFF2-40B4-BE49-F238E27FC236}">
                <a16:creationId xmlns:a16="http://schemas.microsoft.com/office/drawing/2014/main" id="{C39E7E02-606F-4A58-8C86-432F7D0F6B3C}"/>
              </a:ext>
            </a:extLst>
          </p:cNvPr>
          <p:cNvPicPr>
            <a:picLocks noChangeAspect="1"/>
          </p:cNvPicPr>
          <p:nvPr/>
        </p:nvPicPr>
        <p:blipFill>
          <a:blip r:embed="rId2"/>
          <a:stretch>
            <a:fillRect/>
          </a:stretch>
        </p:blipFill>
        <p:spPr>
          <a:xfrm>
            <a:off x="796961" y="1514602"/>
            <a:ext cx="2942526" cy="382879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6803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3538E-DF4C-4FD5-8BCF-FED83D1124FF}"/>
              </a:ext>
            </a:extLst>
          </p:cNvPr>
          <p:cNvSpPr>
            <a:spLocks noGrp="1"/>
          </p:cNvSpPr>
          <p:nvPr>
            <p:ph type="title"/>
          </p:nvPr>
        </p:nvSpPr>
        <p:spPr/>
        <p:txBody>
          <a:bodyPr/>
          <a:lstStyle/>
          <a:p>
            <a:pPr algn="ctr"/>
            <a:r>
              <a:rPr lang="en-GB" sz="3200" b="1" dirty="0">
                <a:effectLst>
                  <a:outerShdw blurRad="38100" dist="38100" dir="2700000" algn="tl">
                    <a:srgbClr val="000000">
                      <a:alpha val="43137"/>
                    </a:srgbClr>
                  </a:outerShdw>
                </a:effectLst>
              </a:rPr>
              <a:t>Tokyo 2020 Action and Legacy Plan </a:t>
            </a:r>
          </a:p>
        </p:txBody>
      </p:sp>
      <p:sp>
        <p:nvSpPr>
          <p:cNvPr id="4" name="Rectangle 2">
            <a:extLst>
              <a:ext uri="{FF2B5EF4-FFF2-40B4-BE49-F238E27FC236}">
                <a16:creationId xmlns:a16="http://schemas.microsoft.com/office/drawing/2014/main" id="{2DBA13AC-E87D-4BF9-B9FE-5F9AD931A630}"/>
              </a:ext>
            </a:extLst>
          </p:cNvPr>
          <p:cNvSpPr>
            <a:spLocks noChangeArrowheads="1"/>
          </p:cNvSpPr>
          <p:nvPr/>
        </p:nvSpPr>
        <p:spPr bwMode="auto">
          <a:xfrm>
            <a:off x="1543886" y="1746763"/>
            <a:ext cx="48733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Tokyo 2020 Five Pillars Legacy Action Plan</a:t>
            </a:r>
            <a:endParaRPr kumimoji="0" lang="en-GB" altLang="en-US" sz="2800" b="1" i="0" u="none" strike="noStrike" cap="none" normalizeH="0" baseline="0" dirty="0">
              <a:ln>
                <a:noFill/>
              </a:ln>
              <a:solidFill>
                <a:schemeClr val="tx1"/>
              </a:solidFill>
              <a:effectLst/>
              <a:latin typeface="Arial" panose="020B0604020202020204" pitchFamily="34" charset="0"/>
            </a:endParaRPr>
          </a:p>
        </p:txBody>
      </p:sp>
      <p:pic>
        <p:nvPicPr>
          <p:cNvPr id="4097" name="Diagram 1">
            <a:extLst>
              <a:ext uri="{FF2B5EF4-FFF2-40B4-BE49-F238E27FC236}">
                <a16:creationId xmlns:a16="http://schemas.microsoft.com/office/drawing/2014/main" id="{93B32063-83CD-4394-8194-6842EB5753D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485" y="2525086"/>
            <a:ext cx="7260671" cy="3464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641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a:extLst>
              <a:ext uri="{FF2B5EF4-FFF2-40B4-BE49-F238E27FC236}">
                <a16:creationId xmlns:a16="http://schemas.microsoft.com/office/drawing/2014/main" id="{5FD39F18-6AC3-4146-AD3A-A6DC9356FBD2}"/>
              </a:ext>
            </a:extLst>
          </p:cNvPr>
          <p:cNvSpPr>
            <a:spLocks noGrp="1"/>
          </p:cNvSpPr>
          <p:nvPr>
            <p:ph type="title"/>
          </p:nvPr>
        </p:nvSpPr>
        <p:spPr/>
        <p:txBody>
          <a:bodyPr/>
          <a:lstStyle/>
          <a:p>
            <a:pPr algn="ctr"/>
            <a:r>
              <a:rPr lang="en-US" sz="3200" b="1" dirty="0">
                <a:effectLst>
                  <a:outerShdw blurRad="38100" dist="38100" dir="2700000" algn="tl">
                    <a:srgbClr val="000000">
                      <a:alpha val="43137"/>
                    </a:srgbClr>
                  </a:outerShdw>
                </a:effectLst>
              </a:rPr>
              <a:t>Types of Legacy </a:t>
            </a:r>
            <a:br>
              <a:rPr lang="en-US" dirty="0"/>
            </a:br>
            <a:endParaRPr lang="en-US" dirty="0"/>
          </a:p>
        </p:txBody>
      </p:sp>
      <p:graphicFrame>
        <p:nvGraphicFramePr>
          <p:cNvPr id="10" name="Content Placeholder 9">
            <a:extLst>
              <a:ext uri="{FF2B5EF4-FFF2-40B4-BE49-F238E27FC236}">
                <a16:creationId xmlns:a16="http://schemas.microsoft.com/office/drawing/2014/main" id="{D67E5D73-BC0D-4149-B8BD-DF3098E84DFC}"/>
              </a:ext>
            </a:extLst>
          </p:cNvPr>
          <p:cNvGraphicFramePr>
            <a:graphicFrameLocks noGrp="1"/>
          </p:cNvGraphicFramePr>
          <p:nvPr>
            <p:ph idx="1"/>
            <p:extLst>
              <p:ext uri="{D42A27DB-BD31-4B8C-83A1-F6EECF244321}">
                <p14:modId xmlns:p14="http://schemas.microsoft.com/office/powerpoint/2010/main" val="2836830749"/>
              </p:ext>
            </p:extLst>
          </p:nvPr>
        </p:nvGraphicFramePr>
        <p:xfrm>
          <a:off x="628650" y="1853967"/>
          <a:ext cx="7886700" cy="4152394"/>
        </p:xfrm>
        <a:graphic>
          <a:graphicData uri="http://schemas.openxmlformats.org/drawingml/2006/table">
            <a:tbl>
              <a:tblPr/>
              <a:tblGrid>
                <a:gridCol w="940091">
                  <a:extLst>
                    <a:ext uri="{9D8B030D-6E8A-4147-A177-3AD203B41FA5}">
                      <a16:colId xmlns:a16="http://schemas.microsoft.com/office/drawing/2014/main" val="4265540931"/>
                    </a:ext>
                  </a:extLst>
                </a:gridCol>
                <a:gridCol w="6946609">
                  <a:extLst>
                    <a:ext uri="{9D8B030D-6E8A-4147-A177-3AD203B41FA5}">
                      <a16:colId xmlns:a16="http://schemas.microsoft.com/office/drawing/2014/main" val="1512794099"/>
                    </a:ext>
                  </a:extLst>
                </a:gridCol>
              </a:tblGrid>
              <a:tr h="355251">
                <a:tc>
                  <a:txBody>
                    <a:bodyPr/>
                    <a:lstStyle/>
                    <a:p>
                      <a:pPr algn="ctr">
                        <a:lnSpc>
                          <a:spcPct val="200000"/>
                        </a:lnSpc>
                        <a:tabLst>
                          <a:tab pos="1828800" algn="ctr"/>
                          <a:tab pos="3200400" algn="ctr"/>
                          <a:tab pos="4572000" algn="ctr"/>
                        </a:tabLst>
                      </a:pPr>
                      <a:r>
                        <a:rPr lang="en-US"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Legacy</a:t>
                      </a:r>
                      <a:endParaRPr lang="en-GB"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200000"/>
                        </a:lnSpc>
                        <a:tabLst>
                          <a:tab pos="1828800" algn="ctr"/>
                          <a:tab pos="3200400" algn="ctr"/>
                          <a:tab pos="4572000" algn="ctr"/>
                        </a:tabLst>
                      </a:pPr>
                      <a:r>
                        <a:rPr lang="en-US" sz="1000" b="1">
                          <a:effectLst/>
                          <a:latin typeface="Times New Roman" panose="02020603050405020304" pitchFamily="18" charset="0"/>
                          <a:ea typeface="Times New Roman" panose="02020603050405020304" pitchFamily="18" charset="0"/>
                          <a:cs typeface="Arial" panose="020B0604020202020204" pitchFamily="34" charset="0"/>
                        </a:rPr>
                        <a:t> </a:t>
                      </a:r>
                      <a:endParaRPr lang="en-GB" sz="1000" b="1">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1546528"/>
                  </a:ext>
                </a:extLst>
              </a:tr>
              <a:tr h="1219586">
                <a:tc>
                  <a:txBody>
                    <a:bodyPr/>
                    <a:lstStyle/>
                    <a:p>
                      <a:pPr>
                        <a:lnSpc>
                          <a:spcPct val="150000"/>
                        </a:lnSpc>
                      </a:pPr>
                      <a:r>
                        <a:rPr lang="en-US" sz="14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Sporting</a:t>
                      </a:r>
                      <a:endParaRPr lang="en-GB" sz="14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US" sz="1400">
                          <a:effectLst/>
                          <a:latin typeface="Times New Roman" panose="02020603050405020304" pitchFamily="18" charset="0"/>
                          <a:ea typeface="Times New Roman" panose="02020603050405020304" pitchFamily="18" charset="0"/>
                          <a:cs typeface="Arial" panose="020B0604020202020204" pitchFamily="34" charset="0"/>
                        </a:rPr>
                        <a:t>The introduction of a variety of sports within the area</a:t>
                      </a:r>
                      <a:endParaRPr lang="en-GB" sz="140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pPr>
                      <a:r>
                        <a:rPr lang="en-US" sz="1400">
                          <a:effectLst/>
                          <a:latin typeface="Times New Roman" panose="02020603050405020304" pitchFamily="18" charset="0"/>
                          <a:ea typeface="Times New Roman" panose="02020603050405020304" pitchFamily="18" charset="0"/>
                          <a:cs typeface="Arial" panose="020B0604020202020204" pitchFamily="34" charset="0"/>
                        </a:rPr>
                        <a:t>Increased participation of women in the Olympic Games improves the percentage of females actively involved in sports activities in the host community</a:t>
                      </a:r>
                      <a:endParaRPr lang="en-GB" sz="140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pPr>
                      <a:r>
                        <a:rPr lang="en-US" sz="1400">
                          <a:effectLst/>
                          <a:latin typeface="Times New Roman" panose="02020603050405020304" pitchFamily="18" charset="0"/>
                          <a:ea typeface="Times New Roman" panose="02020603050405020304" pitchFamily="18" charset="0"/>
                          <a:cs typeface="Arial" panose="020B0604020202020204" pitchFamily="34" charset="0"/>
                        </a:rPr>
                        <a:t>World class sporting facilities</a:t>
                      </a:r>
                      <a:endParaRPr lang="en-GB" sz="1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4793568"/>
                  </a:ext>
                </a:extLst>
              </a:tr>
              <a:tr h="905283">
                <a:tc>
                  <a:txBody>
                    <a:bodyPr/>
                    <a:lstStyle/>
                    <a:p>
                      <a:pPr>
                        <a:lnSpc>
                          <a:spcPct val="150000"/>
                        </a:lnSpc>
                      </a:pPr>
                      <a:r>
                        <a:rPr lang="en-US"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Political</a:t>
                      </a:r>
                      <a:endParaRPr lang="en-GB"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US" sz="1400" dirty="0">
                          <a:effectLst/>
                          <a:latin typeface="Times New Roman" panose="02020603050405020304" pitchFamily="18" charset="0"/>
                          <a:ea typeface="Times New Roman" panose="02020603050405020304" pitchFamily="18" charset="0"/>
                          <a:cs typeface="Arial" panose="020B0604020202020204" pitchFamily="34" charset="0"/>
                        </a:rPr>
                        <a:t>Potential for improvement in education</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pPr>
                      <a:r>
                        <a:rPr lang="en-US" sz="1400" dirty="0">
                          <a:effectLst/>
                          <a:latin typeface="Times New Roman" panose="02020603050405020304" pitchFamily="18" charset="0"/>
                          <a:ea typeface="Times New Roman" panose="02020603050405020304" pitchFamily="18" charset="0"/>
                          <a:cs typeface="Arial" panose="020B0604020202020204" pitchFamily="34" charset="0"/>
                        </a:rPr>
                        <a:t>Promote the Olympic Truce as a cultural aid</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pPr>
                      <a:r>
                        <a:rPr lang="en-US" sz="1400" dirty="0">
                          <a:effectLst/>
                          <a:latin typeface="Times New Roman" panose="02020603050405020304" pitchFamily="18" charset="0"/>
                          <a:ea typeface="Times New Roman" panose="02020603050405020304" pitchFamily="18" charset="0"/>
                          <a:cs typeface="Arial" panose="020B0604020202020204" pitchFamily="34" charset="0"/>
                        </a:rPr>
                        <a:t>Introduction of various cultural considerations to t-he host community</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2951478"/>
                  </a:ext>
                </a:extLst>
              </a:tr>
              <a:tr h="590979">
                <a:tc>
                  <a:txBody>
                    <a:bodyPr/>
                    <a:lstStyle/>
                    <a:p>
                      <a:pPr>
                        <a:lnSpc>
                          <a:spcPct val="150000"/>
                        </a:lnSpc>
                      </a:pPr>
                      <a:r>
                        <a:rPr lang="en-US" sz="14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Economic</a:t>
                      </a:r>
                      <a:endParaRPr lang="en-GB" sz="14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US" sz="1400">
                          <a:effectLst/>
                          <a:latin typeface="Times New Roman" panose="02020603050405020304" pitchFamily="18" charset="0"/>
                          <a:ea typeface="Times New Roman" panose="02020603050405020304" pitchFamily="18" charset="0"/>
                          <a:cs typeface="Arial" panose="020B0604020202020204" pitchFamily="34" charset="0"/>
                        </a:rPr>
                        <a:t>Difficult to measure due to constant variables</a:t>
                      </a:r>
                      <a:endParaRPr lang="en-GB" sz="140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pPr>
                      <a:r>
                        <a:rPr lang="en-US" sz="1400">
                          <a:effectLst/>
                          <a:latin typeface="Times New Roman" panose="02020603050405020304" pitchFamily="18" charset="0"/>
                          <a:ea typeface="Times New Roman" panose="02020603050405020304" pitchFamily="18" charset="0"/>
                          <a:cs typeface="Arial" panose="020B0604020202020204" pitchFamily="34" charset="0"/>
                        </a:rPr>
                        <a:t>Long-term benefits for the community through regeneration projects</a:t>
                      </a:r>
                      <a:endParaRPr lang="en-GB" sz="1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3796396"/>
                  </a:ext>
                </a:extLst>
              </a:tr>
              <a:tr h="905283">
                <a:tc>
                  <a:txBody>
                    <a:bodyPr/>
                    <a:lstStyle/>
                    <a:p>
                      <a:pPr>
                        <a:lnSpc>
                          <a:spcPct val="150000"/>
                        </a:lnSpc>
                      </a:pPr>
                      <a:r>
                        <a:rPr lang="en-US"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Social</a:t>
                      </a:r>
                      <a:endParaRPr lang="en-GB"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US" sz="1400" dirty="0">
                          <a:effectLst/>
                          <a:latin typeface="Times New Roman" panose="02020603050405020304" pitchFamily="18" charset="0"/>
                          <a:ea typeface="Times New Roman" panose="02020603050405020304" pitchFamily="18" charset="0"/>
                          <a:cs typeface="Arial" panose="020B0604020202020204" pitchFamily="34" charset="0"/>
                        </a:rPr>
                        <a:t>Builds upon national pride and traditions</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pPr>
                      <a:r>
                        <a:rPr lang="en-US" sz="1400" dirty="0">
                          <a:effectLst/>
                          <a:latin typeface="Times New Roman" panose="02020603050405020304" pitchFamily="18" charset="0"/>
                          <a:ea typeface="Times New Roman" panose="02020603050405020304" pitchFamily="18" charset="0"/>
                          <a:cs typeface="Arial" panose="020B0604020202020204" pitchFamily="34" charset="0"/>
                        </a:rPr>
                        <a:t>Long-term recognition as a successful sporting nation</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pPr>
                      <a:r>
                        <a:rPr lang="en-US" sz="1400" dirty="0">
                          <a:effectLst/>
                          <a:latin typeface="Times New Roman" panose="02020603050405020304" pitchFamily="18" charset="0"/>
                          <a:ea typeface="Times New Roman" panose="02020603050405020304" pitchFamily="18" charset="0"/>
                          <a:cs typeface="Arial" panose="020B0604020202020204" pitchFamily="34" charset="0"/>
                        </a:rPr>
                        <a:t>Used as an historical tool, educating the young community about its social past</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35183"/>
                  </a:ext>
                </a:extLst>
              </a:tr>
            </a:tbl>
          </a:graphicData>
        </a:graphic>
      </p:graphicFrame>
    </p:spTree>
    <p:extLst>
      <p:ext uri="{BB962C8B-B14F-4D97-AF65-F5344CB8AC3E}">
        <p14:creationId xmlns:p14="http://schemas.microsoft.com/office/powerpoint/2010/main" val="3656098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ABA6-7E45-4A60-8A47-9EC930B30E4C}"/>
              </a:ext>
            </a:extLst>
          </p:cNvPr>
          <p:cNvSpPr>
            <a:spLocks noGrp="1"/>
          </p:cNvSpPr>
          <p:nvPr>
            <p:ph type="title"/>
          </p:nvPr>
        </p:nvSpPr>
        <p:spPr>
          <a:xfrm>
            <a:off x="457200" y="665793"/>
            <a:ext cx="8229600" cy="962977"/>
          </a:xfrm>
        </p:spPr>
        <p:txBody>
          <a:bodyPr>
            <a:normAutofit/>
          </a:bodyPr>
          <a:lstStyle/>
          <a:p>
            <a:r>
              <a:rPr lang="en-GB" b="1" dirty="0">
                <a:effectLst>
                  <a:outerShdw blurRad="38100" dist="38100" dir="2700000" algn="tl">
                    <a:srgbClr val="000000">
                      <a:alpha val="43137"/>
                    </a:srgbClr>
                  </a:outerShdw>
                </a:effectLst>
              </a:rPr>
              <a:t>Economic Impacts of Events</a:t>
            </a:r>
          </a:p>
        </p:txBody>
      </p:sp>
      <p:graphicFrame>
        <p:nvGraphicFramePr>
          <p:cNvPr id="5" name="Content Placeholder 2">
            <a:extLst>
              <a:ext uri="{FF2B5EF4-FFF2-40B4-BE49-F238E27FC236}">
                <a16:creationId xmlns:a16="http://schemas.microsoft.com/office/drawing/2014/main" id="{83287404-6969-471D-8173-EBCD34993F32}"/>
              </a:ext>
            </a:extLst>
          </p:cNvPr>
          <p:cNvGraphicFramePr/>
          <p:nvPr>
            <p:extLst>
              <p:ext uri="{D42A27DB-BD31-4B8C-83A1-F6EECF244321}">
                <p14:modId xmlns:p14="http://schemas.microsoft.com/office/powerpoint/2010/main" val="2364025410"/>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8791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a:extLst>
              <a:ext uri="{FF2B5EF4-FFF2-40B4-BE49-F238E27FC236}">
                <a16:creationId xmlns:a16="http://schemas.microsoft.com/office/drawing/2014/main" id="{3BCF4F29-832B-467C-9AB6-5A1911E80B91}"/>
              </a:ext>
            </a:extLst>
          </p:cNvPr>
          <p:cNvSpPr>
            <a:spLocks noGrp="1"/>
          </p:cNvSpPr>
          <p:nvPr>
            <p:ph type="body" sz="quarter" idx="10"/>
          </p:nvPr>
        </p:nvSpPr>
        <p:spPr>
          <a:xfrm>
            <a:off x="881548" y="901700"/>
            <a:ext cx="7380907" cy="5162924"/>
          </a:xfrm>
        </p:spPr>
        <p:txBody>
          <a:bodyPr>
            <a:normAutofit/>
          </a:bodyPr>
          <a:lstStyle/>
          <a:p>
            <a:r>
              <a:rPr lang="en-GB" sz="3600" b="1" dirty="0">
                <a:solidFill>
                  <a:srgbClr val="000000"/>
                </a:solidFill>
                <a:effectLst>
                  <a:outerShdw blurRad="38100" dist="38100" dir="2700000" algn="tl">
                    <a:srgbClr val="000000">
                      <a:alpha val="43137"/>
                    </a:srgbClr>
                  </a:outerShdw>
                </a:effectLst>
                <a:ea typeface="+mj-ea"/>
                <a:cs typeface="+mj-cs"/>
              </a:rPr>
              <a:t>Economic Impacts of Events</a:t>
            </a:r>
            <a:endParaRPr lang="en-GB" dirty="0"/>
          </a:p>
          <a:p>
            <a:r>
              <a:rPr lang="en-GB" dirty="0"/>
              <a:t>Ki Wan and  Song (2019) provides comprehensive view on hosting mega-events.</a:t>
            </a:r>
          </a:p>
          <a:p>
            <a:endParaRPr lang="en-GB" dirty="0"/>
          </a:p>
          <a:p>
            <a:pPr algn="just"/>
            <a:r>
              <a:rPr lang="en-GB" dirty="0">
                <a:solidFill>
                  <a:srgbClr val="FFFF00"/>
                </a:solidFill>
                <a:effectLst>
                  <a:outerShdw blurRad="38100" dist="38100" dir="2700000" algn="tl">
                    <a:srgbClr val="000000">
                      <a:alpha val="43137"/>
                    </a:srgbClr>
                  </a:outerShdw>
                </a:effectLst>
              </a:rPr>
              <a:t>“However, the cost of infrastructure investments and promotion may outweigh the benefits generated by the mega-events. Measuring the impact of such events on a hosting country’s economy is not easy, especially as mega-events generally involve many sectors of a destination’s economy.”</a:t>
            </a:r>
            <a:endParaRPr lang="en-US"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46936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483AF-F490-453D-AC25-318D7209FCAF}"/>
              </a:ext>
            </a:extLst>
          </p:cNvPr>
          <p:cNvSpPr>
            <a:spLocks noGrp="1"/>
          </p:cNvSpPr>
          <p:nvPr>
            <p:ph type="title"/>
          </p:nvPr>
        </p:nvSpPr>
        <p:spPr>
          <a:xfrm>
            <a:off x="457200" y="273049"/>
            <a:ext cx="8015681" cy="951743"/>
          </a:xfrm>
        </p:spPr>
        <p:txBody>
          <a:bodyPr>
            <a:noAutofit/>
          </a:bodyPr>
          <a:lstStyle/>
          <a:p>
            <a:pPr algn="ctr"/>
            <a:r>
              <a:rPr lang="en-GB" sz="2800" b="1" dirty="0">
                <a:solidFill>
                  <a:srgbClr val="000000"/>
                </a:solidFill>
                <a:effectLst>
                  <a:outerShdw blurRad="38100" dist="38100" dir="2700000" algn="tl">
                    <a:srgbClr val="000000">
                      <a:alpha val="43137"/>
                    </a:srgbClr>
                  </a:outerShdw>
                </a:effectLst>
              </a:rPr>
              <a:t>The Economic Legacy of the Rio Olympic Games</a:t>
            </a:r>
          </a:p>
        </p:txBody>
      </p:sp>
      <p:sp>
        <p:nvSpPr>
          <p:cNvPr id="9" name="Text Placeholder 3">
            <a:extLst>
              <a:ext uri="{FF2B5EF4-FFF2-40B4-BE49-F238E27FC236}">
                <a16:creationId xmlns:a16="http://schemas.microsoft.com/office/drawing/2014/main" id="{AA3BA685-AA1B-4CE5-B655-8470D936BAC5}"/>
              </a:ext>
            </a:extLst>
          </p:cNvPr>
          <p:cNvSpPr>
            <a:spLocks noGrp="1"/>
          </p:cNvSpPr>
          <p:nvPr>
            <p:ph type="body" sz="half" idx="2"/>
          </p:nvPr>
        </p:nvSpPr>
        <p:spPr>
          <a:xfrm>
            <a:off x="457201" y="1753298"/>
            <a:ext cx="3460458" cy="4540645"/>
          </a:xfrm>
        </p:spPr>
        <p:txBody>
          <a:bodyPr/>
          <a:lstStyle/>
          <a:p>
            <a:pPr marL="342900" indent="-342900">
              <a:buFont typeface="Wingdings" panose="05000000000000000000" pitchFamily="2" charset="2"/>
              <a:buChar char="q"/>
            </a:pPr>
            <a:r>
              <a:rPr lang="en-GB" sz="2000" dirty="0"/>
              <a:t>The preparation for such an event would allow Brazil to create 120,000 jobs by 2016.</a:t>
            </a:r>
          </a:p>
          <a:p>
            <a:pPr marL="342900" indent="-342900">
              <a:buFont typeface="Wingdings" panose="05000000000000000000" pitchFamily="2" charset="2"/>
              <a:buChar char="q"/>
            </a:pPr>
            <a:endParaRPr lang="en-GB" sz="2000" dirty="0"/>
          </a:p>
          <a:p>
            <a:pPr marL="342900" indent="-342900">
              <a:buFont typeface="Wingdings" panose="05000000000000000000" pitchFamily="2" charset="2"/>
              <a:buChar char="q"/>
            </a:pPr>
            <a:r>
              <a:rPr lang="en-GB" sz="2000" dirty="0"/>
              <a:t>Olympic Village, which comprised 31 residential buildings with 3,604 apartments for housing athletes (after the event they were sold); and the City of Rock, a recreation park for the athletes during the Games.</a:t>
            </a:r>
          </a:p>
          <a:p>
            <a:endParaRPr lang="en-GB" dirty="0"/>
          </a:p>
          <a:p>
            <a:endParaRPr lang="en-US" dirty="0"/>
          </a:p>
        </p:txBody>
      </p:sp>
      <p:graphicFrame>
        <p:nvGraphicFramePr>
          <p:cNvPr id="5" name="Content Placeholder 2">
            <a:extLst>
              <a:ext uri="{FF2B5EF4-FFF2-40B4-BE49-F238E27FC236}">
                <a16:creationId xmlns:a16="http://schemas.microsoft.com/office/drawing/2014/main" id="{A6B7601E-E0DE-4317-8132-177079FE82F0}"/>
              </a:ext>
            </a:extLst>
          </p:cNvPr>
          <p:cNvGraphicFramePr/>
          <p:nvPr>
            <p:extLst>
              <p:ext uri="{D42A27DB-BD31-4B8C-83A1-F6EECF244321}">
                <p14:modId xmlns:p14="http://schemas.microsoft.com/office/powerpoint/2010/main" val="1757902826"/>
              </p:ext>
            </p:extLst>
          </p:nvPr>
        </p:nvGraphicFramePr>
        <p:xfrm>
          <a:off x="4236440" y="1585519"/>
          <a:ext cx="4450360" cy="4540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088204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5DB8BF-9926-43CC-9359-303F114BC469}"/>
              </a:ext>
            </a:extLst>
          </p:cNvPr>
          <p:cNvSpPr>
            <a:spLocks noGrp="1"/>
          </p:cNvSpPr>
          <p:nvPr>
            <p:ph type="title"/>
          </p:nvPr>
        </p:nvSpPr>
        <p:spPr>
          <a:xfrm>
            <a:off x="457200" y="665793"/>
            <a:ext cx="8229600" cy="962977"/>
          </a:xfrm>
        </p:spPr>
        <p:txBody>
          <a:bodyPr>
            <a:normAutofit/>
          </a:bodyPr>
          <a:lstStyle/>
          <a:p>
            <a:pPr>
              <a:lnSpc>
                <a:spcPct val="90000"/>
              </a:lnSpc>
            </a:pPr>
            <a:r>
              <a:rPr lang="en-GB" sz="3100" b="1">
                <a:effectLst>
                  <a:outerShdw blurRad="38100" dist="38100" dir="2700000" algn="tl">
                    <a:srgbClr val="000000">
                      <a:alpha val="43137"/>
                    </a:srgbClr>
                  </a:outerShdw>
                </a:effectLst>
              </a:rPr>
              <a:t>Economic Challenges for Olympic Games</a:t>
            </a:r>
            <a:br>
              <a:rPr lang="en-GB" sz="3100"/>
            </a:br>
            <a:endParaRPr lang="en-GB" sz="3100"/>
          </a:p>
        </p:txBody>
      </p:sp>
      <p:sp>
        <p:nvSpPr>
          <p:cNvPr id="6" name="Content Placeholder 5">
            <a:extLst>
              <a:ext uri="{FF2B5EF4-FFF2-40B4-BE49-F238E27FC236}">
                <a16:creationId xmlns:a16="http://schemas.microsoft.com/office/drawing/2014/main" id="{081F158F-D07C-4200-903B-541EE8AFE6BA}"/>
              </a:ext>
            </a:extLst>
          </p:cNvPr>
          <p:cNvSpPr>
            <a:spLocks noGrp="1"/>
          </p:cNvSpPr>
          <p:nvPr>
            <p:ph idx="1"/>
          </p:nvPr>
        </p:nvSpPr>
        <p:spPr>
          <a:xfrm>
            <a:off x="457200" y="1808793"/>
            <a:ext cx="8229600" cy="3816425"/>
          </a:xfrm>
        </p:spPr>
        <p:txBody>
          <a:bodyPr>
            <a:normAutofit/>
          </a:bodyPr>
          <a:lstStyle/>
          <a:p>
            <a:r>
              <a:rPr lang="en-GB" dirty="0"/>
              <a:t>The Tokyo Olympics (2021) are facing similar problems us previous games. </a:t>
            </a:r>
          </a:p>
          <a:p>
            <a:r>
              <a:rPr lang="en-GB" dirty="0"/>
              <a:t>Due to Covid-19 postponed of the games, it has increased the budget by </a:t>
            </a:r>
            <a:r>
              <a:rPr lang="en-GB" dirty="0">
                <a:effectLst>
                  <a:outerShdw blurRad="38100" dist="38100" dir="2700000" algn="tl">
                    <a:srgbClr val="000000">
                      <a:alpha val="43137"/>
                    </a:srgbClr>
                  </a:outerShdw>
                </a:effectLst>
              </a:rPr>
              <a:t>22 precent for organising committee and will cost $15.4 billion </a:t>
            </a:r>
            <a:r>
              <a:rPr lang="en-GB" dirty="0"/>
              <a:t>to stage the games in 2021. </a:t>
            </a:r>
          </a:p>
          <a:p>
            <a:r>
              <a:rPr lang="en-GB" dirty="0"/>
              <a:t>This has added extra cost of </a:t>
            </a:r>
            <a:r>
              <a:rPr lang="en-GB" dirty="0">
                <a:effectLst>
                  <a:outerShdw blurRad="38100" dist="38100" dir="2700000" algn="tl">
                    <a:srgbClr val="000000">
                      <a:alpha val="43137"/>
                    </a:srgbClr>
                  </a:outerShdw>
                </a:effectLst>
              </a:rPr>
              <a:t>$2.8 billion to operational budget </a:t>
            </a:r>
            <a:r>
              <a:rPr lang="en-GB" dirty="0"/>
              <a:t>of the games due to one-year delay. </a:t>
            </a:r>
          </a:p>
          <a:p>
            <a:r>
              <a:rPr lang="en-GB" dirty="0"/>
              <a:t>This increase has been incurred due renegotiating contracts and putting extra measure to safeguard people attending the games from Covid-19 pandemic. </a:t>
            </a:r>
          </a:p>
        </p:txBody>
      </p:sp>
    </p:spTree>
    <p:extLst>
      <p:ext uri="{BB962C8B-B14F-4D97-AF65-F5344CB8AC3E}">
        <p14:creationId xmlns:p14="http://schemas.microsoft.com/office/powerpoint/2010/main" val="3171391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03FDE-625D-4A06-8F63-EB7ADA7FF452}"/>
              </a:ext>
            </a:extLst>
          </p:cNvPr>
          <p:cNvSpPr>
            <a:spLocks noGrp="1"/>
          </p:cNvSpPr>
          <p:nvPr>
            <p:ph type="title"/>
          </p:nvPr>
        </p:nvSpPr>
        <p:spPr/>
        <p:txBody>
          <a:bodyPr/>
          <a:lstStyle/>
          <a:p>
            <a:pPr algn="ctr"/>
            <a:r>
              <a:rPr lang="en-GB" sz="3200" b="1" dirty="0">
                <a:effectLst>
                  <a:outerShdw blurRad="38100" dist="38100" dir="2700000" algn="tl">
                    <a:srgbClr val="000000">
                      <a:alpha val="43137"/>
                    </a:srgbClr>
                  </a:outerShdw>
                </a:effectLst>
              </a:rPr>
              <a:t>Environmental and Social Impacts of Events</a:t>
            </a:r>
          </a:p>
        </p:txBody>
      </p:sp>
      <p:sp>
        <p:nvSpPr>
          <p:cNvPr id="3" name="Content Placeholder 2">
            <a:extLst>
              <a:ext uri="{FF2B5EF4-FFF2-40B4-BE49-F238E27FC236}">
                <a16:creationId xmlns:a16="http://schemas.microsoft.com/office/drawing/2014/main" id="{03DBB1D4-CA2F-4F7A-B76B-F42F2A0443CE}"/>
              </a:ext>
            </a:extLst>
          </p:cNvPr>
          <p:cNvSpPr>
            <a:spLocks noGrp="1"/>
          </p:cNvSpPr>
          <p:nvPr>
            <p:ph idx="1"/>
          </p:nvPr>
        </p:nvSpPr>
        <p:spPr/>
        <p:txBody>
          <a:bodyPr/>
          <a:lstStyle/>
          <a:p>
            <a:pPr algn="just"/>
            <a:r>
              <a:rPr lang="en-GB" dirty="0"/>
              <a:t>Event organisers are now using historical and cultural themes to develop annual events that attract visitors and create cultural images in the host cities by holding festivals within community settings. </a:t>
            </a:r>
          </a:p>
          <a:p>
            <a:pPr algn="just"/>
            <a:r>
              <a:rPr lang="en-GB" dirty="0"/>
              <a:t>Many event organisers do not take into account the social and environmental impacts.</a:t>
            </a:r>
          </a:p>
          <a:p>
            <a:pPr algn="just"/>
            <a:r>
              <a:rPr lang="en-GB" dirty="0"/>
              <a:t>The impacts of events can greatly affect the quality of life of the local residents. </a:t>
            </a:r>
          </a:p>
          <a:p>
            <a:pPr algn="just"/>
            <a:r>
              <a:rPr lang="en-GB" dirty="0"/>
              <a:t>It is important for event managers to address the concerns of the local people and reduce the negative impacts. </a:t>
            </a:r>
          </a:p>
        </p:txBody>
      </p:sp>
    </p:spTree>
    <p:extLst>
      <p:ext uri="{BB962C8B-B14F-4D97-AF65-F5344CB8AC3E}">
        <p14:creationId xmlns:p14="http://schemas.microsoft.com/office/powerpoint/2010/main" val="3854872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E7D1E-493A-4302-8EB5-E5789B3C85D6}"/>
              </a:ext>
            </a:extLst>
          </p:cNvPr>
          <p:cNvSpPr>
            <a:spLocks noGrp="1"/>
          </p:cNvSpPr>
          <p:nvPr>
            <p:ph type="title"/>
          </p:nvPr>
        </p:nvSpPr>
        <p:spPr>
          <a:xfrm>
            <a:off x="457200" y="665793"/>
            <a:ext cx="8229600" cy="962977"/>
          </a:xfrm>
        </p:spPr>
        <p:txBody>
          <a:bodyPr>
            <a:normAutofit/>
          </a:bodyPr>
          <a:lstStyle/>
          <a:p>
            <a:pPr algn="ctr">
              <a:lnSpc>
                <a:spcPct val="90000"/>
              </a:lnSpc>
            </a:pPr>
            <a:r>
              <a:rPr lang="en-GB" sz="3100" b="1" dirty="0">
                <a:effectLst>
                  <a:outerShdw blurRad="38100" dist="38100" dir="2700000" algn="tl">
                    <a:srgbClr val="000000">
                      <a:alpha val="43137"/>
                    </a:srgbClr>
                  </a:outerShdw>
                </a:effectLst>
              </a:rPr>
              <a:t>Urban Regeneration of Cities Through Mega Events</a:t>
            </a:r>
          </a:p>
        </p:txBody>
      </p:sp>
      <p:sp>
        <p:nvSpPr>
          <p:cNvPr id="3" name="Content Placeholder 2">
            <a:extLst>
              <a:ext uri="{FF2B5EF4-FFF2-40B4-BE49-F238E27FC236}">
                <a16:creationId xmlns:a16="http://schemas.microsoft.com/office/drawing/2014/main" id="{BAAC9E5C-FB71-4239-8A74-1D52A9336C3A}"/>
              </a:ext>
            </a:extLst>
          </p:cNvPr>
          <p:cNvSpPr>
            <a:spLocks noGrp="1"/>
          </p:cNvSpPr>
          <p:nvPr>
            <p:ph idx="1"/>
          </p:nvPr>
        </p:nvSpPr>
        <p:spPr>
          <a:xfrm>
            <a:off x="457200" y="1808793"/>
            <a:ext cx="8229600" cy="3816425"/>
          </a:xfrm>
        </p:spPr>
        <p:txBody>
          <a:bodyPr>
            <a:normAutofit/>
          </a:bodyPr>
          <a:lstStyle/>
          <a:p>
            <a:pPr>
              <a:buFont typeface="Wingdings" panose="05000000000000000000" pitchFamily="2" charset="2"/>
              <a:buChar char="Ø"/>
            </a:pPr>
            <a:r>
              <a:rPr lang="en-GB" dirty="0"/>
              <a:t>Within western democratic nations bidding for mega events is driven in the main by a policy known as ‘urban regeneration’, a product of urban neglect in many metropolitan cities.</a:t>
            </a:r>
          </a:p>
          <a:p>
            <a:pPr>
              <a:buFont typeface="Wingdings" panose="05000000000000000000" pitchFamily="2" charset="2"/>
              <a:buChar char="Ø"/>
            </a:pPr>
            <a:r>
              <a:rPr lang="en-GB" dirty="0"/>
              <a:t> Coupled with that programme of redevelopment we also have social impact, a major addition included within bidding documents for mega events.</a:t>
            </a:r>
          </a:p>
          <a:p>
            <a:pPr>
              <a:buFont typeface="Wingdings" panose="05000000000000000000" pitchFamily="2" charset="2"/>
              <a:buChar char="Ø"/>
            </a:pPr>
            <a:r>
              <a:rPr lang="en-GB" dirty="0"/>
              <a:t>The London 2012 Games were located on contaminated and derelict land untouched since the Second World War. </a:t>
            </a:r>
          </a:p>
          <a:p>
            <a:pPr>
              <a:buFont typeface="Wingdings" panose="05000000000000000000" pitchFamily="2" charset="2"/>
              <a:buChar char="Ø"/>
            </a:pPr>
            <a:r>
              <a:rPr lang="en-GB" dirty="0"/>
              <a:t>The event had a social, environmental and economic reach over five boroughs in London.</a:t>
            </a:r>
          </a:p>
        </p:txBody>
      </p:sp>
    </p:spTree>
    <p:extLst>
      <p:ext uri="{BB962C8B-B14F-4D97-AF65-F5344CB8AC3E}">
        <p14:creationId xmlns:p14="http://schemas.microsoft.com/office/powerpoint/2010/main" val="1455410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67E3E6-C6EF-445C-8684-AC056F77F5AB}"/>
              </a:ext>
            </a:extLst>
          </p:cNvPr>
          <p:cNvSpPr>
            <a:spLocks noGrp="1"/>
          </p:cNvSpPr>
          <p:nvPr>
            <p:ph type="title"/>
          </p:nvPr>
        </p:nvSpPr>
        <p:spPr>
          <a:xfrm>
            <a:off x="457200" y="665793"/>
            <a:ext cx="8229600" cy="962977"/>
          </a:xfrm>
        </p:spPr>
        <p:txBody>
          <a:bodyPr>
            <a:normAutofit fontScale="90000"/>
          </a:bodyPr>
          <a:lstStyle/>
          <a:p>
            <a:pPr algn="ctr">
              <a:lnSpc>
                <a:spcPct val="90000"/>
              </a:lnSpc>
              <a:spcAft>
                <a:spcPts val="800"/>
              </a:spcAft>
            </a:pPr>
            <a:r>
              <a:rPr lang="en-GB" b="1" dirty="0">
                <a:effectLst>
                  <a:outerShdw blurRad="38100" dist="38100" dir="2700000" algn="tl">
                    <a:srgbClr val="000000">
                      <a:alpha val="43137"/>
                    </a:srgbClr>
                  </a:outerShdw>
                </a:effectLst>
              </a:rPr>
              <a:t>Case study Brazil World Cup </a:t>
            </a:r>
            <a:br>
              <a:rPr lang="en-GB" sz="3100" b="1" dirty="0">
                <a:effectLst>
                  <a:outerShdw blurRad="38100" dist="38100" dir="2700000" algn="tl">
                    <a:srgbClr val="000000">
                      <a:alpha val="43137"/>
                    </a:srgbClr>
                  </a:outerShdw>
                </a:effectLst>
              </a:rPr>
            </a:br>
            <a:br>
              <a:rPr lang="en-GB" sz="3100" dirty="0"/>
            </a:br>
            <a:endParaRPr lang="en-GB" sz="3100" dirty="0"/>
          </a:p>
        </p:txBody>
      </p:sp>
      <p:graphicFrame>
        <p:nvGraphicFramePr>
          <p:cNvPr id="8" name="Content Placeholder 5">
            <a:extLst>
              <a:ext uri="{FF2B5EF4-FFF2-40B4-BE49-F238E27FC236}">
                <a16:creationId xmlns:a16="http://schemas.microsoft.com/office/drawing/2014/main" id="{C0474CAC-023A-425A-9A74-03F39B70E078}"/>
              </a:ext>
            </a:extLst>
          </p:cNvPr>
          <p:cNvGraphicFramePr/>
          <p:nvPr>
            <p:extLst>
              <p:ext uri="{D42A27DB-BD31-4B8C-83A1-F6EECF244321}">
                <p14:modId xmlns:p14="http://schemas.microsoft.com/office/powerpoint/2010/main" val="3516030894"/>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5249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D444F-5FD5-4530-A705-D43CF6570FDE}"/>
              </a:ext>
            </a:extLst>
          </p:cNvPr>
          <p:cNvSpPr>
            <a:spLocks noGrp="1"/>
          </p:cNvSpPr>
          <p:nvPr>
            <p:ph type="title"/>
          </p:nvPr>
        </p:nvSpPr>
        <p:spPr/>
        <p:txBody>
          <a:bodyPr/>
          <a:lstStyle/>
          <a:p>
            <a:pPr>
              <a:lnSpc>
                <a:spcPct val="150000"/>
              </a:lnSpc>
              <a:spcBef>
                <a:spcPts val="600"/>
              </a:spcBef>
              <a:spcAft>
                <a:spcPts val="600"/>
              </a:spcAft>
            </a:pPr>
            <a:r>
              <a:rPr lang="en-GB" sz="3200" b="1" dirty="0">
                <a:effectLst>
                  <a:outerShdw blurRad="38100" dist="38100" dir="2700000" algn="tl">
                    <a:srgbClr val="000000">
                      <a:alpha val="43137"/>
                    </a:srgbClr>
                  </a:outerShdw>
                </a:effectLst>
                <a:latin typeface="Times New Roman Bold" panose="02020803070505020304" pitchFamily="18" charset="0"/>
                <a:ea typeface="Times" panose="02020603050405020304" pitchFamily="18" charset="0"/>
                <a:cs typeface="Times New Roman" panose="02020603050405020304" pitchFamily="18" charset="0"/>
              </a:rPr>
              <a:t>Summary</a:t>
            </a:r>
            <a:br>
              <a:rPr lang="en-GB" b="1" cap="all" dirty="0">
                <a:latin typeface="Times New Roman Bold" panose="02020803070505020304" pitchFamily="18" charset="0"/>
                <a:ea typeface="Times"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C2F1C4E-9CF2-45F6-A158-BE0E8CB585EA}"/>
              </a:ext>
            </a:extLst>
          </p:cNvPr>
          <p:cNvSpPr>
            <a:spLocks noGrp="1"/>
          </p:cNvSpPr>
          <p:nvPr>
            <p:ph idx="1"/>
          </p:nvPr>
        </p:nvSpPr>
        <p:spPr>
          <a:xfrm>
            <a:off x="457200" y="1628770"/>
            <a:ext cx="8229600" cy="4563437"/>
          </a:xfrm>
        </p:spPr>
        <p:txBody>
          <a:bodyPr/>
          <a:lstStyle/>
          <a:p>
            <a:pPr algn="just"/>
            <a:r>
              <a:rPr lang="en-GB" sz="2400" dirty="0"/>
              <a:t>Spending by visitors on local goods and services has a direct economic impact on local businesses and passes the benefits to local community.</a:t>
            </a:r>
          </a:p>
          <a:p>
            <a:pPr algn="just"/>
            <a:r>
              <a:rPr lang="en-GB" sz="2400" dirty="0"/>
              <a:t>Substantial attention is still being paid by governments and the events industry to the economic dimensions of impacts.</a:t>
            </a:r>
          </a:p>
          <a:p>
            <a:pPr algn="just"/>
            <a:r>
              <a:rPr lang="en-GB" sz="2400" dirty="0"/>
              <a:t>The event organiser and local government only take into account the economic impacts and ignore the implications of social impacts of the events. </a:t>
            </a:r>
          </a:p>
          <a:p>
            <a:pPr algn="just"/>
            <a:r>
              <a:rPr lang="en-GB" sz="2400" dirty="0"/>
              <a:t>Long-term financial projections should pay attention to the financial data that gives an accurate fiscal spend.</a:t>
            </a:r>
          </a:p>
        </p:txBody>
      </p:sp>
    </p:spTree>
    <p:extLst>
      <p:ext uri="{BB962C8B-B14F-4D97-AF65-F5344CB8AC3E}">
        <p14:creationId xmlns:p14="http://schemas.microsoft.com/office/powerpoint/2010/main" val="305833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65793"/>
            <a:ext cx="8229600" cy="1020394"/>
          </a:xfrm>
        </p:spPr>
        <p:txBody>
          <a:bodyPr/>
          <a:lstStyle/>
          <a:p>
            <a:pPr algn="ctr"/>
            <a:r>
              <a:rPr lang="en-GB" sz="3200" b="1" dirty="0">
                <a:effectLst>
                  <a:outerShdw blurRad="38100" dist="38100" dir="2700000" algn="tl">
                    <a:srgbClr val="000000">
                      <a:alpha val="43137"/>
                    </a:srgbClr>
                  </a:outerShdw>
                </a:effectLst>
              </a:rPr>
              <a:t>Chapter 20</a:t>
            </a:r>
            <a:br>
              <a:rPr lang="en-GB" sz="3200" b="1" dirty="0">
                <a:effectLst>
                  <a:outerShdw blurRad="38100" dist="38100" dir="2700000" algn="tl">
                    <a:srgbClr val="000000">
                      <a:alpha val="43137"/>
                    </a:srgbClr>
                  </a:outerShdw>
                </a:effectLst>
              </a:rPr>
            </a:br>
            <a:r>
              <a:rPr lang="en-GB" sz="3200" b="1" dirty="0">
                <a:effectLst>
                  <a:outerShdw blurRad="38100" dist="38100" dir="2700000" algn="tl">
                    <a:srgbClr val="000000">
                      <a:alpha val="43137"/>
                    </a:srgbClr>
                  </a:outerShdw>
                </a:effectLst>
              </a:rPr>
              <a:t>Sport Events</a:t>
            </a:r>
            <a:br>
              <a:rPr lang="en-GB" sz="3200" dirty="0">
                <a:effectLst>
                  <a:outerShdw blurRad="38100" dist="38100" dir="2700000" algn="tl">
                    <a:srgbClr val="000000">
                      <a:alpha val="43137"/>
                    </a:srgbClr>
                  </a:outerShdw>
                </a:effectLst>
              </a:rPr>
            </a:br>
            <a:br>
              <a:rPr lang="en-GB" sz="3200" dirty="0">
                <a:effectLst>
                  <a:outerShdw blurRad="38100" dist="38100" dir="2700000" algn="tl">
                    <a:srgbClr val="000000">
                      <a:alpha val="43137"/>
                    </a:srgbClr>
                  </a:outerShdw>
                </a:effectLst>
              </a:rPr>
            </a:br>
            <a:endParaRPr lang="en-GB" sz="3200"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808793"/>
            <a:ext cx="8229600" cy="4383414"/>
          </a:xfrm>
        </p:spPr>
        <p:txBody>
          <a:bodyPr/>
          <a:lstStyle/>
          <a:p>
            <a:pPr marL="0" indent="0">
              <a:buNone/>
            </a:pPr>
            <a:r>
              <a:rPr lang="en-GB" dirty="0"/>
              <a:t>These are some bullet points:</a:t>
            </a:r>
          </a:p>
          <a:p>
            <a:pPr algn="just"/>
            <a:r>
              <a:rPr lang="en-GB" dirty="0"/>
              <a:t>The world of sport events has changed over the last two decades with major sporting events being moved around the globe. </a:t>
            </a:r>
          </a:p>
          <a:p>
            <a:pPr algn="just"/>
            <a:r>
              <a:rPr lang="en-GB" dirty="0"/>
              <a:t>The sport events has very close relationship between different stakeholders on the economic, political and marketing perspectives.</a:t>
            </a:r>
          </a:p>
          <a:p>
            <a:pPr algn="just"/>
            <a:r>
              <a:rPr lang="en-GB" dirty="0"/>
              <a:t>The Covid-19 impact on the sporting industry has been significant with numerous challenges faced by different stakeholders.</a:t>
            </a:r>
          </a:p>
        </p:txBody>
      </p:sp>
    </p:spTree>
    <p:extLst>
      <p:ext uri="{BB962C8B-B14F-4D97-AF65-F5344CB8AC3E}">
        <p14:creationId xmlns:p14="http://schemas.microsoft.com/office/powerpoint/2010/main" val="42075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E40F8-3C69-4227-9C40-69A089D11C3B}"/>
              </a:ext>
            </a:extLst>
          </p:cNvPr>
          <p:cNvSpPr>
            <a:spLocks noGrp="1"/>
          </p:cNvSpPr>
          <p:nvPr>
            <p:ph type="title"/>
          </p:nvPr>
        </p:nvSpPr>
        <p:spPr>
          <a:xfrm>
            <a:off x="457200" y="665793"/>
            <a:ext cx="8229600" cy="962977"/>
          </a:xfrm>
        </p:spPr>
        <p:txBody>
          <a:bodyPr>
            <a:normAutofit/>
          </a:bodyPr>
          <a:lstStyle/>
          <a:p>
            <a:pPr>
              <a:lnSpc>
                <a:spcPct val="90000"/>
              </a:lnSpc>
              <a:spcAft>
                <a:spcPts val="800"/>
              </a:spcAft>
            </a:pPr>
            <a:r>
              <a:rPr lang="en-GB" sz="3100" b="1">
                <a:effectLst>
                  <a:outerShdw blurRad="38100" dist="38100" dir="2700000" algn="tl">
                    <a:srgbClr val="000000">
                      <a:alpha val="43137"/>
                    </a:srgbClr>
                  </a:outerShdw>
                </a:effectLst>
              </a:rPr>
              <a:t>Sports Events Perspective</a:t>
            </a:r>
            <a:br>
              <a:rPr lang="en-GB" sz="3100" b="1">
                <a:effectLst>
                  <a:outerShdw blurRad="38100" dist="38100" dir="2700000" algn="tl">
                    <a:srgbClr val="000000">
                      <a:alpha val="43137"/>
                    </a:srgbClr>
                  </a:outerShdw>
                </a:effectLst>
              </a:rPr>
            </a:br>
            <a:endParaRPr lang="en-GB" sz="3100" b="1">
              <a:effectLst>
                <a:outerShdw blurRad="38100" dist="38100" dir="2700000" algn="tl">
                  <a:srgbClr val="000000">
                    <a:alpha val="43137"/>
                  </a:srgbClr>
                </a:outerShdw>
              </a:effectLst>
            </a:endParaRPr>
          </a:p>
        </p:txBody>
      </p:sp>
      <p:graphicFrame>
        <p:nvGraphicFramePr>
          <p:cNvPr id="35" name="Content Placeholder 23">
            <a:extLst>
              <a:ext uri="{FF2B5EF4-FFF2-40B4-BE49-F238E27FC236}">
                <a16:creationId xmlns:a16="http://schemas.microsoft.com/office/drawing/2014/main" id="{696CA426-6D96-420E-A6E2-1503DF757DF1}"/>
              </a:ext>
            </a:extLst>
          </p:cNvPr>
          <p:cNvGraphicFramePr>
            <a:graphicFrameLocks noGrp="1"/>
          </p:cNvGraphicFramePr>
          <p:nvPr>
            <p:ph idx="1"/>
            <p:extLst>
              <p:ext uri="{D42A27DB-BD31-4B8C-83A1-F6EECF244321}">
                <p14:modId xmlns:p14="http://schemas.microsoft.com/office/powerpoint/2010/main" val="3605992576"/>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956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6313-B7D0-47C8-8C22-210104B4D084}"/>
              </a:ext>
            </a:extLst>
          </p:cNvPr>
          <p:cNvSpPr>
            <a:spLocks noGrp="1"/>
          </p:cNvSpPr>
          <p:nvPr>
            <p:ph type="title"/>
          </p:nvPr>
        </p:nvSpPr>
        <p:spPr>
          <a:prstGeom prst="rect">
            <a:avLst/>
          </a:prstGeom>
        </p:spPr>
        <p:txBody>
          <a:bodyPr/>
          <a:lstStyle/>
          <a:p>
            <a:r>
              <a:rPr lang="en-GB" sz="3200" b="1" dirty="0">
                <a:effectLst>
                  <a:outerShdw blurRad="38100" dist="38100" dir="2700000" algn="tl">
                    <a:srgbClr val="000000">
                      <a:alpha val="43137"/>
                    </a:srgbClr>
                  </a:outerShdw>
                </a:effectLst>
              </a:rPr>
              <a:t>The Life Cycle of Sports Event </a:t>
            </a:r>
          </a:p>
        </p:txBody>
      </p:sp>
      <p:sp>
        <p:nvSpPr>
          <p:cNvPr id="3" name="Content Placeholder 2">
            <a:extLst>
              <a:ext uri="{FF2B5EF4-FFF2-40B4-BE49-F238E27FC236}">
                <a16:creationId xmlns:a16="http://schemas.microsoft.com/office/drawing/2014/main" id="{45F5E77E-7BB4-4D7A-9465-849ACE18772A}"/>
              </a:ext>
            </a:extLst>
          </p:cNvPr>
          <p:cNvSpPr>
            <a:spLocks noGrp="1"/>
          </p:cNvSpPr>
          <p:nvPr>
            <p:ph idx="1"/>
          </p:nvPr>
        </p:nvSpPr>
        <p:spPr/>
        <p:txBody>
          <a:bodyPr/>
          <a:lstStyle/>
          <a:p>
            <a:pPr marL="0" indent="0">
              <a:buNone/>
            </a:pPr>
            <a:r>
              <a:rPr lang="en-GB" dirty="0"/>
              <a:t>Parent and Smith-Swan (2017) outlined three stages of life cycle of a major international sports event:</a:t>
            </a:r>
          </a:p>
          <a:p>
            <a:pPr marL="0" indent="0">
              <a:buNone/>
            </a:pPr>
            <a:endParaRPr lang="en-GB" dirty="0"/>
          </a:p>
          <a:p>
            <a:pPr marL="857250" lvl="1" indent="-457200">
              <a:buFont typeface="+mj-lt"/>
              <a:buAutoNum type="arabicPeriod"/>
            </a:pPr>
            <a:r>
              <a:rPr lang="en-GB" dirty="0">
                <a:effectLst>
                  <a:outerShdw blurRad="38100" dist="38100" dir="2700000" algn="tl">
                    <a:srgbClr val="000000">
                      <a:alpha val="43137"/>
                    </a:srgbClr>
                  </a:outerShdw>
                </a:effectLst>
              </a:rPr>
              <a:t>The first stage is planning and starts with the bid phase which normally last between one to three years depending on the type of event.</a:t>
            </a:r>
          </a:p>
          <a:p>
            <a:pPr marL="857250" lvl="1" indent="-457200">
              <a:buFont typeface="+mj-lt"/>
              <a:buAutoNum type="arabicPeriod"/>
            </a:pPr>
            <a:r>
              <a:rPr lang="en-GB" dirty="0">
                <a:effectLst>
                  <a:outerShdw blurRad="38100" dist="38100" dir="2700000" algn="tl">
                    <a:srgbClr val="000000">
                      <a:alpha val="43137"/>
                    </a:srgbClr>
                  </a:outerShdw>
                </a:effectLst>
              </a:rPr>
              <a:t>The second stage consist mainly of the implementation plan.</a:t>
            </a:r>
          </a:p>
          <a:p>
            <a:pPr marL="857250" lvl="1" indent="-457200">
              <a:buFont typeface="+mj-lt"/>
              <a:buAutoNum type="arabicPeriod"/>
            </a:pPr>
            <a:r>
              <a:rPr lang="en-GB" dirty="0">
                <a:effectLst>
                  <a:outerShdw blurRad="38100" dist="38100" dir="2700000" algn="tl">
                    <a:srgbClr val="000000">
                      <a:alpha val="43137"/>
                    </a:srgbClr>
                  </a:outerShdw>
                </a:effectLst>
              </a:rPr>
              <a:t>The final stage is concerned with closing ceremonies and a wrap up of the event.</a:t>
            </a:r>
          </a:p>
        </p:txBody>
      </p:sp>
    </p:spTree>
    <p:extLst>
      <p:ext uri="{BB962C8B-B14F-4D97-AF65-F5344CB8AC3E}">
        <p14:creationId xmlns:p14="http://schemas.microsoft.com/office/powerpoint/2010/main" val="3489170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316F69-CCDB-4752-96BA-4CD735870643}"/>
              </a:ext>
            </a:extLst>
          </p:cNvPr>
          <p:cNvSpPr>
            <a:spLocks noGrp="1"/>
          </p:cNvSpPr>
          <p:nvPr>
            <p:ph type="title"/>
          </p:nvPr>
        </p:nvSpPr>
        <p:spPr>
          <a:xfrm>
            <a:off x="457200" y="665793"/>
            <a:ext cx="8229600" cy="962977"/>
          </a:xfrm>
        </p:spPr>
        <p:txBody>
          <a:bodyPr>
            <a:normAutofit/>
          </a:bodyPr>
          <a:lstStyle/>
          <a:p>
            <a:pPr marL="0" indent="0">
              <a:buNone/>
            </a:pPr>
            <a:r>
              <a:rPr lang="en-GB" sz="3200" b="1" dirty="0">
                <a:effectLst>
                  <a:outerShdw blurRad="38100" dist="38100" dir="2700000" algn="tl">
                    <a:srgbClr val="000000">
                      <a:alpha val="43137"/>
                    </a:srgbClr>
                  </a:outerShdw>
                </a:effectLst>
              </a:rPr>
              <a:t>Guide for Sport event Managers </a:t>
            </a:r>
          </a:p>
        </p:txBody>
      </p:sp>
      <p:graphicFrame>
        <p:nvGraphicFramePr>
          <p:cNvPr id="9" name="Diagram 8">
            <a:extLst>
              <a:ext uri="{FF2B5EF4-FFF2-40B4-BE49-F238E27FC236}">
                <a16:creationId xmlns:a16="http://schemas.microsoft.com/office/drawing/2014/main" id="{D8BC3569-9920-4369-A20C-BB807AA00C66}"/>
              </a:ext>
            </a:extLst>
          </p:cNvPr>
          <p:cNvGraphicFramePr/>
          <p:nvPr>
            <p:extLst>
              <p:ext uri="{D42A27DB-BD31-4B8C-83A1-F6EECF244321}">
                <p14:modId xmlns:p14="http://schemas.microsoft.com/office/powerpoint/2010/main" val="2582213613"/>
              </p:ext>
            </p:extLst>
          </p:nvPr>
        </p:nvGraphicFramePr>
        <p:xfrm>
          <a:off x="457201" y="2445051"/>
          <a:ext cx="8229600" cy="3402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 Box 2">
            <a:extLst>
              <a:ext uri="{FF2B5EF4-FFF2-40B4-BE49-F238E27FC236}">
                <a16:creationId xmlns:a16="http://schemas.microsoft.com/office/drawing/2014/main" id="{21CE49C3-FE1E-4904-BBDD-1E94BCD90C80}"/>
              </a:ext>
            </a:extLst>
          </p:cNvPr>
          <p:cNvSpPr txBox="1">
            <a:spLocks noChangeArrowheads="1"/>
          </p:cNvSpPr>
          <p:nvPr/>
        </p:nvSpPr>
        <p:spPr bwMode="auto">
          <a:xfrm>
            <a:off x="540012" y="1808793"/>
            <a:ext cx="4728274" cy="45623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spcAft>
                <a:spcPts val="800"/>
              </a:spcAft>
            </a:pPr>
            <a:r>
              <a:rPr lang="en-GB" sz="2800" b="1" dirty="0">
                <a:effectLst>
                  <a:outerShdw blurRad="38100" dist="38100" dir="2700000" algn="tl">
                    <a:srgbClr val="000000">
                      <a:alpha val="43137"/>
                    </a:srgbClr>
                  </a:outerShdw>
                </a:effectLst>
                <a:latin typeface="+mj-lt"/>
                <a:ea typeface="Calibri" panose="020F0502020204030204" pitchFamily="34" charset="0"/>
                <a:cs typeface="Calibri" panose="020F0502020204030204" pitchFamily="34" charset="0"/>
              </a:rPr>
              <a:t>Planning (1-6 years) </a:t>
            </a:r>
            <a:endParaRPr lang="en-GB" sz="2400" b="1" dirty="0">
              <a:effectLst>
                <a:outerShdw blurRad="38100" dist="38100" dir="2700000" algn="tl">
                  <a:srgbClr val="000000">
                    <a:alpha val="43137"/>
                  </a:srgbClr>
                </a:outerShdw>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245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BE327-CC6E-4C8F-A05A-7D99B866A76D}"/>
              </a:ext>
            </a:extLst>
          </p:cNvPr>
          <p:cNvSpPr>
            <a:spLocks noGrp="1"/>
          </p:cNvSpPr>
          <p:nvPr>
            <p:ph type="title"/>
          </p:nvPr>
        </p:nvSpPr>
        <p:spPr>
          <a:xfrm>
            <a:off x="457200" y="665793"/>
            <a:ext cx="8229600" cy="962977"/>
          </a:xfrm>
        </p:spPr>
        <p:txBody>
          <a:bodyPr>
            <a:normAutofit/>
          </a:bodyPr>
          <a:lstStyle/>
          <a:p>
            <a:r>
              <a:rPr lang="en-GB" b="1">
                <a:effectLst>
                  <a:outerShdw blurRad="38100" dist="38100" dir="2700000" algn="tl">
                    <a:srgbClr val="000000">
                      <a:alpha val="43137"/>
                    </a:srgbClr>
                  </a:outerShdw>
                </a:effectLst>
              </a:rPr>
              <a:t>Mega Sports Events </a:t>
            </a:r>
          </a:p>
        </p:txBody>
      </p:sp>
      <p:graphicFrame>
        <p:nvGraphicFramePr>
          <p:cNvPr id="8" name="Content Placeholder 5">
            <a:extLst>
              <a:ext uri="{FF2B5EF4-FFF2-40B4-BE49-F238E27FC236}">
                <a16:creationId xmlns:a16="http://schemas.microsoft.com/office/drawing/2014/main" id="{94D25CF6-CAE1-4193-BBEF-EC5DFF418EC5}"/>
              </a:ext>
            </a:extLst>
          </p:cNvPr>
          <p:cNvGraphicFramePr>
            <a:graphicFrameLocks noGrp="1"/>
          </p:cNvGraphicFramePr>
          <p:nvPr>
            <p:ph idx="1"/>
            <p:extLst>
              <p:ext uri="{D42A27DB-BD31-4B8C-83A1-F6EECF244321}">
                <p14:modId xmlns:p14="http://schemas.microsoft.com/office/powerpoint/2010/main" val="1930566287"/>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456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131B-A7E5-4A6D-B8AF-DDC6CDD22C55}"/>
              </a:ext>
            </a:extLst>
          </p:cNvPr>
          <p:cNvSpPr>
            <a:spLocks noGrp="1"/>
          </p:cNvSpPr>
          <p:nvPr>
            <p:ph type="title"/>
          </p:nvPr>
        </p:nvSpPr>
        <p:spPr>
          <a:xfrm>
            <a:off x="457200" y="665793"/>
            <a:ext cx="8229600" cy="962977"/>
          </a:xfrm>
        </p:spPr>
        <p:txBody>
          <a:bodyPr>
            <a:normAutofit/>
          </a:bodyPr>
          <a:lstStyle/>
          <a:p>
            <a:r>
              <a:rPr lang="en-GB" sz="3300" b="1">
                <a:effectLst>
                  <a:outerShdw blurRad="38100" dist="38100" dir="2700000" algn="tl">
                    <a:srgbClr val="000000">
                      <a:alpha val="43137"/>
                    </a:srgbClr>
                  </a:outerShdw>
                </a:effectLst>
              </a:rPr>
              <a:t>Economic Perspective Of Sports Events </a:t>
            </a:r>
          </a:p>
        </p:txBody>
      </p:sp>
      <p:graphicFrame>
        <p:nvGraphicFramePr>
          <p:cNvPr id="13" name="Content Placeholder 2">
            <a:extLst>
              <a:ext uri="{FF2B5EF4-FFF2-40B4-BE49-F238E27FC236}">
                <a16:creationId xmlns:a16="http://schemas.microsoft.com/office/drawing/2014/main" id="{4262FDF5-3D67-4714-8BEE-0FA1E2CADD26}"/>
              </a:ext>
            </a:extLst>
          </p:cNvPr>
          <p:cNvGraphicFramePr/>
          <p:nvPr>
            <p:extLst>
              <p:ext uri="{D42A27DB-BD31-4B8C-83A1-F6EECF244321}">
                <p14:modId xmlns:p14="http://schemas.microsoft.com/office/powerpoint/2010/main" val="846335295"/>
              </p:ext>
            </p:extLst>
          </p:nvPr>
        </p:nvGraphicFramePr>
        <p:xfrm>
          <a:off x="457200" y="1808793"/>
          <a:ext cx="8229600" cy="3816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4282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845E7EF-DF92-4E3E-8080-AD0377B06A35}"/>
              </a:ext>
            </a:extLst>
          </p:cNvPr>
          <p:cNvSpPr>
            <a:spLocks noGrp="1"/>
          </p:cNvSpPr>
          <p:nvPr>
            <p:ph type="title"/>
          </p:nvPr>
        </p:nvSpPr>
        <p:spPr>
          <a:xfrm>
            <a:off x="457200" y="665793"/>
            <a:ext cx="8229600" cy="962977"/>
          </a:xfrm>
        </p:spPr>
        <p:txBody>
          <a:bodyPr>
            <a:normAutofit/>
          </a:bodyPr>
          <a:lstStyle/>
          <a:p>
            <a:pPr>
              <a:lnSpc>
                <a:spcPct val="90000"/>
              </a:lnSpc>
            </a:pPr>
            <a:r>
              <a:rPr lang="en-GB" sz="3100" b="1">
                <a:effectLst>
                  <a:outerShdw blurRad="38100" dist="38100" dir="2700000" algn="tl">
                    <a:srgbClr val="000000">
                      <a:alpha val="43137"/>
                    </a:srgbClr>
                  </a:outerShdw>
                </a:effectLst>
              </a:rPr>
              <a:t>Case Study Measuring the Economic Impact of Events on Host Cities</a:t>
            </a:r>
            <a:r>
              <a:rPr lang="en-GB" sz="3100"/>
              <a:t>.</a:t>
            </a:r>
            <a:endParaRPr lang="en-US" sz="3100"/>
          </a:p>
        </p:txBody>
      </p:sp>
      <p:graphicFrame>
        <p:nvGraphicFramePr>
          <p:cNvPr id="13" name="Content Placeholder 3">
            <a:extLst>
              <a:ext uri="{FF2B5EF4-FFF2-40B4-BE49-F238E27FC236}">
                <a16:creationId xmlns:a16="http://schemas.microsoft.com/office/drawing/2014/main" id="{258721DC-D678-4742-BB6C-4B20818D8235}"/>
              </a:ext>
            </a:extLst>
          </p:cNvPr>
          <p:cNvGraphicFramePr/>
          <p:nvPr>
            <p:extLst>
              <p:ext uri="{D42A27DB-BD31-4B8C-83A1-F6EECF244321}">
                <p14:modId xmlns:p14="http://schemas.microsoft.com/office/powerpoint/2010/main" val="3862024408"/>
              </p:ext>
            </p:extLst>
          </p:nvPr>
        </p:nvGraphicFramePr>
        <p:xfrm>
          <a:off x="457201" y="1808793"/>
          <a:ext cx="82296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4306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5B2F-2C68-4477-B8A1-CFA9D4A6629A}"/>
              </a:ext>
            </a:extLst>
          </p:cNvPr>
          <p:cNvSpPr>
            <a:spLocks noGrp="1"/>
          </p:cNvSpPr>
          <p:nvPr>
            <p:ph type="title"/>
          </p:nvPr>
        </p:nvSpPr>
        <p:spPr>
          <a:xfrm>
            <a:off x="457200" y="665793"/>
            <a:ext cx="8229600" cy="962977"/>
          </a:xfrm>
        </p:spPr>
        <p:txBody>
          <a:bodyPr>
            <a:normAutofit/>
          </a:bodyPr>
          <a:lstStyle/>
          <a:p>
            <a:pPr>
              <a:lnSpc>
                <a:spcPct val="90000"/>
              </a:lnSpc>
              <a:spcAft>
                <a:spcPts val="800"/>
              </a:spcAft>
            </a:pPr>
            <a:r>
              <a:rPr lang="en-GB" sz="3100" b="1">
                <a:effectLst>
                  <a:outerShdw blurRad="38100" dist="38100" dir="2700000" algn="tl">
                    <a:srgbClr val="000000">
                      <a:alpha val="43137"/>
                    </a:srgbClr>
                  </a:outerShdw>
                </a:effectLst>
              </a:rPr>
              <a:t>Long-term Legacy of Events</a:t>
            </a:r>
            <a:br>
              <a:rPr lang="en-GB" sz="3100"/>
            </a:br>
            <a:endParaRPr lang="en-GB" sz="3100"/>
          </a:p>
        </p:txBody>
      </p:sp>
      <p:sp>
        <p:nvSpPr>
          <p:cNvPr id="3" name="Content Placeholder 2">
            <a:extLst>
              <a:ext uri="{FF2B5EF4-FFF2-40B4-BE49-F238E27FC236}">
                <a16:creationId xmlns:a16="http://schemas.microsoft.com/office/drawing/2014/main" id="{078A8095-9F5B-4757-9040-2449CFF7CE67}"/>
              </a:ext>
            </a:extLst>
          </p:cNvPr>
          <p:cNvSpPr>
            <a:spLocks noGrp="1"/>
          </p:cNvSpPr>
          <p:nvPr>
            <p:ph idx="1"/>
          </p:nvPr>
        </p:nvSpPr>
        <p:spPr>
          <a:xfrm>
            <a:off x="457200" y="1808793"/>
            <a:ext cx="8229600" cy="3816425"/>
          </a:xfrm>
        </p:spPr>
        <p:txBody>
          <a:bodyPr>
            <a:normAutofit/>
          </a:bodyPr>
          <a:lstStyle/>
          <a:p>
            <a:pPr marL="0" indent="0">
              <a:buNone/>
            </a:pPr>
            <a:r>
              <a:rPr lang="en-GB" b="1" dirty="0">
                <a:effectLst>
                  <a:outerShdw blurRad="38100" dist="38100" dir="2700000" algn="tl">
                    <a:srgbClr val="000000">
                      <a:alpha val="43137"/>
                    </a:srgbClr>
                  </a:outerShdw>
                </a:effectLst>
              </a:rPr>
              <a:t>The International Olympic Committee in (2017) stated</a:t>
            </a:r>
          </a:p>
          <a:p>
            <a:pPr marL="0" indent="0">
              <a:buNone/>
            </a:pPr>
            <a:endParaRPr lang="en-GB" b="1" dirty="0">
              <a:effectLst>
                <a:outerShdw blurRad="38100" dist="38100" dir="2700000" algn="tl">
                  <a:srgbClr val="000000">
                    <a:alpha val="43137"/>
                  </a:srgbClr>
                </a:outerShdw>
              </a:effectLst>
            </a:endParaRPr>
          </a:p>
          <a:p>
            <a:pPr marL="400050" lvl="1" indent="0" algn="just">
              <a:buNone/>
            </a:pPr>
            <a:r>
              <a:rPr lang="en-GB" sz="2200" dirty="0">
                <a:effectLst>
                  <a:outerShdw blurRad="38100" dist="38100" dir="2700000" algn="tl">
                    <a:srgbClr val="000000">
                      <a:alpha val="43137"/>
                    </a:srgbClr>
                  </a:outerShdw>
                </a:effectLst>
              </a:rPr>
              <a:t>“Olympic legacy is the result of a vision. It encompasses all the tangible and intangible long-term benefits initiated or accelerated by the hosting of the Olympic Games/sport events for people, cities/territories and the Olympic Movement.”</a:t>
            </a:r>
          </a:p>
        </p:txBody>
      </p:sp>
    </p:spTree>
    <p:extLst>
      <p:ext uri="{BB962C8B-B14F-4D97-AF65-F5344CB8AC3E}">
        <p14:creationId xmlns:p14="http://schemas.microsoft.com/office/powerpoint/2010/main" val="3933743084"/>
      </p:ext>
    </p:extLst>
  </p:cSld>
  <p:clrMapOvr>
    <a:masterClrMapping/>
  </p:clrMapOvr>
</p:sld>
</file>

<file path=ppt/theme/theme1.xml><?xml version="1.0" encoding="utf-8"?>
<a:theme xmlns:a="http://schemas.openxmlformats.org/drawingml/2006/main" name="SAGE Theme">
  <a:themeElements>
    <a:clrScheme name="Custom 1">
      <a:dk1>
        <a:srgbClr val="FFFFFF"/>
      </a:dk1>
      <a:lt1>
        <a:srgbClr val="000000"/>
      </a:lt1>
      <a:dk2>
        <a:srgbClr val="002395"/>
      </a:dk2>
      <a:lt2>
        <a:srgbClr val="D5DFFF"/>
      </a:lt2>
      <a:accent1>
        <a:srgbClr val="345FB7"/>
      </a:accent1>
      <a:accent2>
        <a:srgbClr val="5DB2E4"/>
      </a:accent2>
      <a:accent3>
        <a:srgbClr val="6BC1B6"/>
      </a:accent3>
      <a:accent4>
        <a:srgbClr val="9074AD"/>
      </a:accent4>
      <a:accent5>
        <a:srgbClr val="DA4B5F"/>
      </a:accent5>
      <a:accent6>
        <a:srgbClr val="EC6608"/>
      </a:accent6>
      <a:hlink>
        <a:srgbClr val="002395"/>
      </a:hlink>
      <a:folHlink>
        <a:srgbClr val="002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4A866D6CBA6E49A75EC427157B067F" ma:contentTypeVersion="8" ma:contentTypeDescription="Create a new document." ma:contentTypeScope="" ma:versionID="d8748c0c68b2c5baa0668c05c9386063">
  <xsd:schema xmlns:xsd="http://www.w3.org/2001/XMLSchema" xmlns:xs="http://www.w3.org/2001/XMLSchema" xmlns:p="http://schemas.microsoft.com/office/2006/metadata/properties" xmlns:ns3="c8f33147-51ea-46f1-870b-2bd9db81f152" targetNamespace="http://schemas.microsoft.com/office/2006/metadata/properties" ma:root="true" ma:fieldsID="dcf9116e16dad2618c48662bc74f37a3" ns3:_="">
    <xsd:import namespace="c8f33147-51ea-46f1-870b-2bd9db81f1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f33147-51ea-46f1-870b-2bd9db81f1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42D37A-16B6-4393-88ED-0166824FD7B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8f33147-51ea-46f1-870b-2bd9db81f152"/>
    <ds:schemaRef ds:uri="http://www.w3.org/XML/1998/namespace"/>
    <ds:schemaRef ds:uri="http://purl.org/dc/dcmitype/"/>
  </ds:schemaRefs>
</ds:datastoreItem>
</file>

<file path=customXml/itemProps2.xml><?xml version="1.0" encoding="utf-8"?>
<ds:datastoreItem xmlns:ds="http://schemas.openxmlformats.org/officeDocument/2006/customXml" ds:itemID="{52F15AEF-E572-4452-A77F-12AE0E9C6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f33147-51ea-46f1-870b-2bd9db81f1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21D17B-8FBD-461E-9F3D-5A875022D5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SAGE Theme</Template>
  <TotalTime>10403</TotalTime>
  <Words>1340</Words>
  <Application>Microsoft Office PowerPoint</Application>
  <PresentationFormat>On-screen Show (4:3)</PresentationFormat>
  <Paragraphs>101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Tahoma</vt:lpstr>
      <vt:lpstr>Times New Roman</vt:lpstr>
      <vt:lpstr>Times New Roman Bold</vt:lpstr>
      <vt:lpstr>Wingdings</vt:lpstr>
      <vt:lpstr>SAGE Theme</vt:lpstr>
      <vt:lpstr>PowerPoint Presentation</vt:lpstr>
      <vt:lpstr>Chapter 20 Sport Events  </vt:lpstr>
      <vt:lpstr>Sports Events Perspective </vt:lpstr>
      <vt:lpstr>The Life Cycle of Sports Event </vt:lpstr>
      <vt:lpstr>Guide for Sport event Managers </vt:lpstr>
      <vt:lpstr>Mega Sports Events </vt:lpstr>
      <vt:lpstr>Economic Perspective Of Sports Events </vt:lpstr>
      <vt:lpstr>Case Study Measuring the Economic Impact of Events on Host Cities.</vt:lpstr>
      <vt:lpstr>Long-term Legacy of Events </vt:lpstr>
      <vt:lpstr>Tokyo 2020 Action and Legacy Plan </vt:lpstr>
      <vt:lpstr>Types of Legacy  </vt:lpstr>
      <vt:lpstr>Economic Impacts of Events</vt:lpstr>
      <vt:lpstr>PowerPoint Presentation</vt:lpstr>
      <vt:lpstr>The Economic Legacy of the Rio Olympic Games</vt:lpstr>
      <vt:lpstr>Economic Challenges for Olympic Games </vt:lpstr>
      <vt:lpstr>Environmental and Social Impacts of Events</vt:lpstr>
      <vt:lpstr>Urban Regeneration of Cities Through Mega Events</vt:lpstr>
      <vt:lpstr>Case study Brazil World Cup   </vt:lpstr>
      <vt:lpstr>Summary </vt:lpstr>
    </vt:vector>
  </TitlesOfParts>
  <Company>SAGE Publications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Templates: PowerPoint Slides</dc:title>
  <dc:creator>Guyaz, Stephanie</dc:creator>
  <cp:lastModifiedBy>Sally North</cp:lastModifiedBy>
  <cp:revision>25</cp:revision>
  <dcterms:created xsi:type="dcterms:W3CDTF">2016-10-10T13:09:11Z</dcterms:created>
  <dcterms:modified xsi:type="dcterms:W3CDTF">2022-03-16T14:28:57Z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0x010100ED4A866D6CBA6E49A75EC427157B067F</vt:lpwstr>
  </property>
</Properties>
</file>